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1"/>
    <p:sldMasterId id="2147483696" r:id="rId2"/>
    <p:sldMasterId id="2147483708" r:id="rId3"/>
    <p:sldMasterId id="2147483720" r:id="rId4"/>
    <p:sldMasterId id="2147483732" r:id="rId5"/>
    <p:sldMasterId id="2147483744" r:id="rId6"/>
    <p:sldMasterId id="2147483756" r:id="rId7"/>
    <p:sldMasterId id="2147483768" r:id="rId8"/>
    <p:sldMasterId id="2147483780" r:id="rId9"/>
    <p:sldMasterId id="2147483792" r:id="rId10"/>
    <p:sldMasterId id="2147483804" r:id="rId11"/>
    <p:sldMasterId id="2147483816" r:id="rId12"/>
    <p:sldMasterId id="2147483828" r:id="rId13"/>
    <p:sldMasterId id="2147483840" r:id="rId14"/>
    <p:sldMasterId id="2147483852" r:id="rId15"/>
    <p:sldMasterId id="2147483936" r:id="rId16"/>
    <p:sldMasterId id="2147483948" r:id="rId17"/>
    <p:sldMasterId id="2147483972" r:id="rId18"/>
  </p:sldMasterIdLst>
  <p:notesMasterIdLst>
    <p:notesMasterId r:id="rId37"/>
  </p:notesMasterIdLst>
  <p:sldIdLst>
    <p:sldId id="357" r:id="rId19"/>
    <p:sldId id="349" r:id="rId20"/>
    <p:sldId id="363" r:id="rId21"/>
    <p:sldId id="364" r:id="rId22"/>
    <p:sldId id="366" r:id="rId23"/>
    <p:sldId id="367" r:id="rId24"/>
    <p:sldId id="368" r:id="rId25"/>
    <p:sldId id="369" r:id="rId26"/>
    <p:sldId id="370" r:id="rId27"/>
    <p:sldId id="358" r:id="rId28"/>
    <p:sldId id="360" r:id="rId29"/>
    <p:sldId id="362" r:id="rId30"/>
    <p:sldId id="356" r:id="rId31"/>
    <p:sldId id="286" r:id="rId32"/>
    <p:sldId id="361" r:id="rId33"/>
    <p:sldId id="359" r:id="rId34"/>
    <p:sldId id="352" r:id="rId35"/>
    <p:sldId id="353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9B8F55"/>
    <a:srgbClr val="DBE4E9"/>
    <a:srgbClr val="81322D"/>
    <a:srgbClr val="772925"/>
    <a:srgbClr val="111514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59" autoAdjust="0"/>
    <p:restoredTop sz="99645" autoAdjust="0"/>
  </p:normalViewPr>
  <p:slideViewPr>
    <p:cSldViewPr>
      <p:cViewPr>
        <p:scale>
          <a:sx n="70" d="100"/>
          <a:sy n="70" d="100"/>
        </p:scale>
        <p:origin x="-121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378C2-CA22-4151-9110-DAB5051415D9}" type="datetimeFigureOut">
              <a:rPr lang="en-US" smtClean="0"/>
              <a:t>8/15/2017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E120B-2343-47D3-AC19-85ECED3DE7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901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8AFB3-F65D-46EF-B0C8-C1FB4D83917A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082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lIns="64258" tIns="32128" rIns="64258" bIns="3212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7"/>
            <a:ext cx="6400354" cy="1752451"/>
          </a:xfrm>
          <a:prstGeom prst="rect">
            <a:avLst/>
          </a:prstGeom>
        </p:spPr>
        <p:txBody>
          <a:bodyPr lIns="64258" tIns="32128" rIns="64258" bIns="32128"/>
          <a:lstStyle>
            <a:lvl1pPr marL="0" indent="0" algn="ctr">
              <a:buNone/>
              <a:defRPr/>
            </a:lvl1pPr>
            <a:lvl2pPr marL="321291" indent="0" algn="ctr">
              <a:buNone/>
              <a:defRPr/>
            </a:lvl2pPr>
            <a:lvl3pPr marL="642585" indent="0" algn="ctr">
              <a:buNone/>
              <a:defRPr/>
            </a:lvl3pPr>
            <a:lvl4pPr marL="963876" indent="0" algn="ctr">
              <a:buNone/>
              <a:defRPr/>
            </a:lvl4pPr>
            <a:lvl5pPr marL="1285171" indent="0" algn="ctr">
              <a:buNone/>
              <a:defRPr/>
            </a:lvl5pPr>
            <a:lvl6pPr marL="1606464" indent="0" algn="ctr">
              <a:buNone/>
              <a:defRPr/>
            </a:lvl6pPr>
            <a:lvl7pPr marL="1927756" indent="0" algn="ctr">
              <a:buNone/>
              <a:defRPr/>
            </a:lvl7pPr>
            <a:lvl8pPr marL="2249051" indent="0" algn="ctr">
              <a:buNone/>
              <a:defRPr/>
            </a:lvl8pPr>
            <a:lvl9pPr marL="257034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58" tIns="32128" rIns="64258" bIns="3212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57"/>
            <a:ext cx="8228707" cy="4525119"/>
          </a:xfrm>
          <a:prstGeom prst="rect">
            <a:avLst/>
          </a:prstGeom>
        </p:spPr>
        <p:txBody>
          <a:bodyPr lIns="64258" tIns="32128" rIns="64258" bIns="3212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  <a:prstGeom prst="rect">
            <a:avLst/>
          </a:prstGeom>
        </p:spPr>
        <p:txBody>
          <a:bodyPr lIns="64258" tIns="32128" rIns="64258" bIns="32128"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lIns="64258" tIns="32128" rIns="64258" bIns="32128" anchor="b"/>
          <a:lstStyle>
            <a:lvl1pPr marL="0" indent="0">
              <a:buNone/>
              <a:defRPr sz="1400"/>
            </a:lvl1pPr>
            <a:lvl2pPr marL="321291" indent="0">
              <a:buNone/>
              <a:defRPr sz="1300"/>
            </a:lvl2pPr>
            <a:lvl3pPr marL="642585" indent="0">
              <a:buNone/>
              <a:defRPr sz="1100"/>
            </a:lvl3pPr>
            <a:lvl4pPr marL="963876" indent="0">
              <a:buNone/>
              <a:defRPr sz="1000"/>
            </a:lvl4pPr>
            <a:lvl5pPr marL="1285171" indent="0">
              <a:buNone/>
              <a:defRPr sz="1000"/>
            </a:lvl5pPr>
            <a:lvl6pPr marL="1606464" indent="0">
              <a:buNone/>
              <a:defRPr sz="1000"/>
            </a:lvl6pPr>
            <a:lvl7pPr marL="1927756" indent="0">
              <a:buNone/>
              <a:defRPr sz="1000"/>
            </a:lvl7pPr>
            <a:lvl8pPr marL="2249051" indent="0">
              <a:buNone/>
              <a:defRPr sz="1000"/>
            </a:lvl8pPr>
            <a:lvl9pPr marL="257034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58" tIns="32128" rIns="64258" bIns="3212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8" y="1600657"/>
            <a:ext cx="4060775" cy="4525119"/>
          </a:xfrm>
          <a:prstGeom prst="rect">
            <a:avLst/>
          </a:prstGeom>
        </p:spPr>
        <p:txBody>
          <a:bodyPr lIns="64258" tIns="32128" rIns="64258" bIns="32128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57"/>
            <a:ext cx="4060775" cy="4525119"/>
          </a:xfrm>
          <a:prstGeom prst="rect">
            <a:avLst/>
          </a:prstGeom>
        </p:spPr>
        <p:txBody>
          <a:bodyPr lIns="64258" tIns="32128" rIns="64258" bIns="32128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58" tIns="32128" rIns="64258" bIns="32128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lIns="64258" tIns="32128" rIns="64258" bIns="32128" anchor="b"/>
          <a:lstStyle>
            <a:lvl1pPr marL="0" indent="0">
              <a:buNone/>
              <a:defRPr sz="1700" b="1"/>
            </a:lvl1pPr>
            <a:lvl2pPr marL="321291" indent="0">
              <a:buNone/>
              <a:defRPr sz="1400" b="1"/>
            </a:lvl2pPr>
            <a:lvl3pPr marL="642585" indent="0">
              <a:buNone/>
              <a:defRPr sz="1300" b="1"/>
            </a:lvl3pPr>
            <a:lvl4pPr marL="963876" indent="0">
              <a:buNone/>
              <a:defRPr sz="1100" b="1"/>
            </a:lvl4pPr>
            <a:lvl5pPr marL="1285171" indent="0">
              <a:buNone/>
              <a:defRPr sz="1100" b="1"/>
            </a:lvl5pPr>
            <a:lvl6pPr marL="1606464" indent="0">
              <a:buNone/>
              <a:defRPr sz="1100" b="1"/>
            </a:lvl6pPr>
            <a:lvl7pPr marL="1927756" indent="0">
              <a:buNone/>
              <a:defRPr sz="1100" b="1"/>
            </a:lvl7pPr>
            <a:lvl8pPr marL="2249051" indent="0">
              <a:buNone/>
              <a:defRPr sz="1100" b="1"/>
            </a:lvl8pPr>
            <a:lvl9pPr marL="257034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lIns="64258" tIns="32128" rIns="64258" bIns="32128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lIns="64258" tIns="32128" rIns="64258" bIns="32128" anchor="b"/>
          <a:lstStyle>
            <a:lvl1pPr marL="0" indent="0">
              <a:buNone/>
              <a:defRPr sz="1700" b="1"/>
            </a:lvl1pPr>
            <a:lvl2pPr marL="321291" indent="0">
              <a:buNone/>
              <a:defRPr sz="1400" b="1"/>
            </a:lvl2pPr>
            <a:lvl3pPr marL="642585" indent="0">
              <a:buNone/>
              <a:defRPr sz="1300" b="1"/>
            </a:lvl3pPr>
            <a:lvl4pPr marL="963876" indent="0">
              <a:buNone/>
              <a:defRPr sz="1100" b="1"/>
            </a:lvl4pPr>
            <a:lvl5pPr marL="1285171" indent="0">
              <a:buNone/>
              <a:defRPr sz="1100" b="1"/>
            </a:lvl5pPr>
            <a:lvl6pPr marL="1606464" indent="0">
              <a:buNone/>
              <a:defRPr sz="1100" b="1"/>
            </a:lvl6pPr>
            <a:lvl7pPr marL="1927756" indent="0">
              <a:buNone/>
              <a:defRPr sz="1100" b="1"/>
            </a:lvl7pPr>
            <a:lvl8pPr marL="2249051" indent="0">
              <a:buNone/>
              <a:defRPr sz="1100" b="1"/>
            </a:lvl8pPr>
            <a:lvl9pPr marL="257034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lIns="64258" tIns="32128" rIns="64258" bIns="32128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58" tIns="32128" rIns="64258" bIns="3212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7" y="273483"/>
            <a:ext cx="3008189" cy="1161975"/>
          </a:xfrm>
          <a:prstGeom prst="rect">
            <a:avLst/>
          </a:prstGeom>
        </p:spPr>
        <p:txBody>
          <a:bodyPr lIns="64258" tIns="32128" rIns="64258" bIns="32128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lIns="64258" tIns="32128" rIns="64258" bIns="32128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7" y="1435448"/>
            <a:ext cx="3008189" cy="4690318"/>
          </a:xfrm>
          <a:prstGeom prst="rect">
            <a:avLst/>
          </a:prstGeom>
        </p:spPr>
        <p:txBody>
          <a:bodyPr lIns="64258" tIns="32128" rIns="64258" bIns="32128"/>
          <a:lstStyle>
            <a:lvl1pPr marL="0" indent="0">
              <a:buNone/>
              <a:defRPr sz="1000"/>
            </a:lvl1pPr>
            <a:lvl2pPr marL="321291" indent="0">
              <a:buNone/>
              <a:defRPr sz="800"/>
            </a:lvl2pPr>
            <a:lvl3pPr marL="642585" indent="0">
              <a:buNone/>
              <a:defRPr sz="700"/>
            </a:lvl3pPr>
            <a:lvl4pPr marL="963876" indent="0">
              <a:buNone/>
              <a:defRPr sz="600"/>
            </a:lvl4pPr>
            <a:lvl5pPr marL="1285171" indent="0">
              <a:buNone/>
              <a:defRPr sz="600"/>
            </a:lvl5pPr>
            <a:lvl6pPr marL="1606464" indent="0">
              <a:buNone/>
              <a:defRPr sz="600"/>
            </a:lvl6pPr>
            <a:lvl7pPr marL="1927756" indent="0">
              <a:buNone/>
              <a:defRPr sz="600"/>
            </a:lvl7pPr>
            <a:lvl8pPr marL="2249051" indent="0">
              <a:buNone/>
              <a:defRPr sz="600"/>
            </a:lvl8pPr>
            <a:lvl9pPr marL="257034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5" y="4800824"/>
            <a:ext cx="5486177" cy="567035"/>
          </a:xfrm>
          <a:prstGeom prst="rect">
            <a:avLst/>
          </a:prstGeom>
        </p:spPr>
        <p:txBody>
          <a:bodyPr lIns="64258" tIns="32128" rIns="64258" bIns="32128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5" y="612800"/>
            <a:ext cx="5486177" cy="4114354"/>
          </a:xfrm>
          <a:prstGeom prst="rect">
            <a:avLst/>
          </a:prstGeom>
        </p:spPr>
        <p:txBody>
          <a:bodyPr lIns="64258" tIns="32128" rIns="64258" bIns="32128"/>
          <a:lstStyle>
            <a:lvl1pPr marL="0" indent="0">
              <a:buNone/>
              <a:defRPr sz="2200"/>
            </a:lvl1pPr>
            <a:lvl2pPr marL="321291" indent="0">
              <a:buNone/>
              <a:defRPr sz="2000"/>
            </a:lvl2pPr>
            <a:lvl3pPr marL="642585" indent="0">
              <a:buNone/>
              <a:defRPr sz="1700"/>
            </a:lvl3pPr>
            <a:lvl4pPr marL="963876" indent="0">
              <a:buNone/>
              <a:defRPr sz="1400"/>
            </a:lvl4pPr>
            <a:lvl5pPr marL="1285171" indent="0">
              <a:buNone/>
              <a:defRPr sz="1400"/>
            </a:lvl5pPr>
            <a:lvl6pPr marL="1606464" indent="0">
              <a:buNone/>
              <a:defRPr sz="1400"/>
            </a:lvl6pPr>
            <a:lvl7pPr marL="1927756" indent="0">
              <a:buNone/>
              <a:defRPr sz="1400"/>
            </a:lvl7pPr>
            <a:lvl8pPr marL="2249051" indent="0">
              <a:buNone/>
              <a:defRPr sz="1400"/>
            </a:lvl8pPr>
            <a:lvl9pPr marL="2570344" indent="0">
              <a:buNone/>
              <a:defRPr sz="14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5" y="5367860"/>
            <a:ext cx="5486177" cy="804788"/>
          </a:xfrm>
          <a:prstGeom prst="rect">
            <a:avLst/>
          </a:prstGeom>
        </p:spPr>
        <p:txBody>
          <a:bodyPr lIns="64258" tIns="32128" rIns="64258" bIns="32128"/>
          <a:lstStyle>
            <a:lvl1pPr marL="0" indent="0">
              <a:buNone/>
              <a:defRPr sz="1000"/>
            </a:lvl1pPr>
            <a:lvl2pPr marL="321291" indent="0">
              <a:buNone/>
              <a:defRPr sz="800"/>
            </a:lvl2pPr>
            <a:lvl3pPr marL="642585" indent="0">
              <a:buNone/>
              <a:defRPr sz="700"/>
            </a:lvl3pPr>
            <a:lvl4pPr marL="963876" indent="0">
              <a:buNone/>
              <a:defRPr sz="600"/>
            </a:lvl4pPr>
            <a:lvl5pPr marL="1285171" indent="0">
              <a:buNone/>
              <a:defRPr sz="600"/>
            </a:lvl5pPr>
            <a:lvl6pPr marL="1606464" indent="0">
              <a:buNone/>
              <a:defRPr sz="600"/>
            </a:lvl6pPr>
            <a:lvl7pPr marL="1927756" indent="0">
              <a:buNone/>
              <a:defRPr sz="600"/>
            </a:lvl7pPr>
            <a:lvl8pPr marL="2249051" indent="0">
              <a:buNone/>
              <a:defRPr sz="600"/>
            </a:lvl8pPr>
            <a:lvl9pPr marL="257034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58" tIns="32128" rIns="64258" bIns="3212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57"/>
            <a:ext cx="8228707" cy="4525119"/>
          </a:xfrm>
          <a:prstGeom prst="rect">
            <a:avLst/>
          </a:prstGeom>
        </p:spPr>
        <p:txBody>
          <a:bodyPr vert="eaVert" lIns="64258" tIns="32128" rIns="64258" bIns="3212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0"/>
            <a:ext cx="1839516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69" y="0"/>
            <a:ext cx="5411391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274588"/>
            <a:ext cx="2057176" cy="5851178"/>
          </a:xfrm>
          <a:prstGeom prst="rect">
            <a:avLst/>
          </a:prstGeom>
        </p:spPr>
        <p:txBody>
          <a:bodyPr vert="eaVert" lIns="64258" tIns="32128" rIns="64258" bIns="3212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274588"/>
            <a:ext cx="6064374" cy="5851178"/>
          </a:xfrm>
          <a:prstGeom prst="rect">
            <a:avLst/>
          </a:prstGeom>
        </p:spPr>
        <p:txBody>
          <a:bodyPr vert="eaVert" lIns="64258" tIns="32128" rIns="64258" bIns="3212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8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275" indent="0" algn="ctr">
              <a:buNone/>
              <a:defRPr/>
            </a:lvl2pPr>
            <a:lvl3pPr marL="642552" indent="0" algn="ctr">
              <a:buNone/>
              <a:defRPr/>
            </a:lvl3pPr>
            <a:lvl4pPr marL="963826" indent="0" algn="ctr">
              <a:buNone/>
              <a:defRPr/>
            </a:lvl4pPr>
            <a:lvl5pPr marL="1285105" indent="0" algn="ctr">
              <a:buNone/>
              <a:defRPr/>
            </a:lvl5pPr>
            <a:lvl6pPr marL="1606382" indent="0" algn="ctr">
              <a:buNone/>
              <a:defRPr/>
            </a:lvl6pPr>
            <a:lvl7pPr marL="1927658" indent="0" algn="ctr">
              <a:buNone/>
              <a:defRPr/>
            </a:lvl7pPr>
            <a:lvl8pPr marL="2248936" indent="0" algn="ctr">
              <a:buNone/>
              <a:defRPr/>
            </a:lvl8pPr>
            <a:lvl9pPr marL="257021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275" indent="0">
              <a:buNone/>
              <a:defRPr sz="1300"/>
            </a:lvl2pPr>
            <a:lvl3pPr marL="642552" indent="0">
              <a:buNone/>
              <a:defRPr sz="1100"/>
            </a:lvl3pPr>
            <a:lvl4pPr marL="963826" indent="0">
              <a:buNone/>
              <a:defRPr sz="1000"/>
            </a:lvl4pPr>
            <a:lvl5pPr marL="1285105" indent="0">
              <a:buNone/>
              <a:defRPr sz="1000"/>
            </a:lvl5pPr>
            <a:lvl6pPr marL="1606382" indent="0">
              <a:buNone/>
              <a:defRPr sz="1000"/>
            </a:lvl6pPr>
            <a:lvl7pPr marL="1927658" indent="0">
              <a:buNone/>
              <a:defRPr sz="1000"/>
            </a:lvl7pPr>
            <a:lvl8pPr marL="2248936" indent="0">
              <a:buNone/>
              <a:defRPr sz="1000"/>
            </a:lvl8pPr>
            <a:lvl9pPr marL="257021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1902024"/>
            <a:ext cx="1718965" cy="410654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19090" y="1902024"/>
            <a:ext cx="1718965" cy="410654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275" indent="0">
              <a:buNone/>
              <a:defRPr sz="1400" b="1"/>
            </a:lvl2pPr>
            <a:lvl3pPr marL="642552" indent="0">
              <a:buNone/>
              <a:defRPr sz="1300" b="1"/>
            </a:lvl3pPr>
            <a:lvl4pPr marL="963826" indent="0">
              <a:buNone/>
              <a:defRPr sz="1100" b="1"/>
            </a:lvl4pPr>
            <a:lvl5pPr marL="1285105" indent="0">
              <a:buNone/>
              <a:defRPr sz="1100" b="1"/>
            </a:lvl5pPr>
            <a:lvl6pPr marL="1606382" indent="0">
              <a:buNone/>
              <a:defRPr sz="1100" b="1"/>
            </a:lvl6pPr>
            <a:lvl7pPr marL="1927658" indent="0">
              <a:buNone/>
              <a:defRPr sz="1100" b="1"/>
            </a:lvl7pPr>
            <a:lvl8pPr marL="2248936" indent="0">
              <a:buNone/>
              <a:defRPr sz="1100" b="1"/>
            </a:lvl8pPr>
            <a:lvl9pPr marL="2570212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275" indent="0">
              <a:buNone/>
              <a:defRPr sz="1400" b="1"/>
            </a:lvl2pPr>
            <a:lvl3pPr marL="642552" indent="0">
              <a:buNone/>
              <a:defRPr sz="1300" b="1"/>
            </a:lvl3pPr>
            <a:lvl4pPr marL="963826" indent="0">
              <a:buNone/>
              <a:defRPr sz="1100" b="1"/>
            </a:lvl4pPr>
            <a:lvl5pPr marL="1285105" indent="0">
              <a:buNone/>
              <a:defRPr sz="1100" b="1"/>
            </a:lvl5pPr>
            <a:lvl6pPr marL="1606382" indent="0">
              <a:buNone/>
              <a:defRPr sz="1100" b="1"/>
            </a:lvl6pPr>
            <a:lvl7pPr marL="1927658" indent="0">
              <a:buNone/>
              <a:defRPr sz="1100" b="1"/>
            </a:lvl7pPr>
            <a:lvl8pPr marL="2248936" indent="0">
              <a:buNone/>
              <a:defRPr sz="1100" b="1"/>
            </a:lvl8pPr>
            <a:lvl9pPr marL="2570212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8" y="273484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8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275" indent="0">
              <a:buNone/>
              <a:defRPr sz="800"/>
            </a:lvl2pPr>
            <a:lvl3pPr marL="642552" indent="0">
              <a:buNone/>
              <a:defRPr sz="700"/>
            </a:lvl3pPr>
            <a:lvl4pPr marL="963826" indent="0">
              <a:buNone/>
              <a:defRPr sz="600"/>
            </a:lvl4pPr>
            <a:lvl5pPr marL="1285105" indent="0">
              <a:buNone/>
              <a:defRPr sz="600"/>
            </a:lvl5pPr>
            <a:lvl6pPr marL="1606382" indent="0">
              <a:buNone/>
              <a:defRPr sz="600"/>
            </a:lvl6pPr>
            <a:lvl7pPr marL="1927658" indent="0">
              <a:buNone/>
              <a:defRPr sz="600"/>
            </a:lvl7pPr>
            <a:lvl8pPr marL="2248936" indent="0">
              <a:buNone/>
              <a:defRPr sz="600"/>
            </a:lvl8pPr>
            <a:lvl9pPr marL="257021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6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6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275" indent="0">
              <a:buNone/>
              <a:defRPr sz="2000"/>
            </a:lvl2pPr>
            <a:lvl3pPr marL="642552" indent="0">
              <a:buNone/>
              <a:defRPr sz="1700"/>
            </a:lvl3pPr>
            <a:lvl4pPr marL="963826" indent="0">
              <a:buNone/>
              <a:defRPr sz="1400"/>
            </a:lvl4pPr>
            <a:lvl5pPr marL="1285105" indent="0">
              <a:buNone/>
              <a:defRPr sz="1400"/>
            </a:lvl5pPr>
            <a:lvl6pPr marL="1606382" indent="0">
              <a:buNone/>
              <a:defRPr sz="1400"/>
            </a:lvl6pPr>
            <a:lvl7pPr marL="1927658" indent="0">
              <a:buNone/>
              <a:defRPr sz="1400"/>
            </a:lvl7pPr>
            <a:lvl8pPr marL="2248936" indent="0">
              <a:buNone/>
              <a:defRPr sz="1400"/>
            </a:lvl8pPr>
            <a:lvl9pPr marL="2570212" indent="0">
              <a:buNone/>
              <a:defRPr sz="14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6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275" indent="0">
              <a:buNone/>
              <a:defRPr sz="800"/>
            </a:lvl2pPr>
            <a:lvl3pPr marL="642552" indent="0">
              <a:buNone/>
              <a:defRPr sz="700"/>
            </a:lvl3pPr>
            <a:lvl4pPr marL="963826" indent="0">
              <a:buNone/>
              <a:defRPr sz="600"/>
            </a:lvl4pPr>
            <a:lvl5pPr marL="1285105" indent="0">
              <a:buNone/>
              <a:defRPr sz="600"/>
            </a:lvl5pPr>
            <a:lvl6pPr marL="1606382" indent="0">
              <a:buNone/>
              <a:defRPr sz="600"/>
            </a:lvl6pPr>
            <a:lvl7pPr marL="1927658" indent="0">
              <a:buNone/>
              <a:defRPr sz="600"/>
            </a:lvl7pPr>
            <a:lvl8pPr marL="2248936" indent="0">
              <a:buNone/>
              <a:defRPr sz="600"/>
            </a:lvl8pPr>
            <a:lvl9pPr marL="257021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9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24" indent="0" algn="ctr">
              <a:buNone/>
              <a:defRPr/>
            </a:lvl2pPr>
            <a:lvl3pPr marL="642849" indent="0" algn="ctr">
              <a:buNone/>
              <a:defRPr/>
            </a:lvl3pPr>
            <a:lvl4pPr marL="964274" indent="0" algn="ctr">
              <a:buNone/>
              <a:defRPr/>
            </a:lvl4pPr>
            <a:lvl5pPr marL="1285697" indent="0" algn="ctr">
              <a:buNone/>
              <a:defRPr/>
            </a:lvl5pPr>
            <a:lvl6pPr marL="1607123" indent="0" algn="ctr">
              <a:buNone/>
              <a:defRPr/>
            </a:lvl6pPr>
            <a:lvl7pPr marL="1928546" indent="0" algn="ctr">
              <a:buNone/>
              <a:defRPr/>
            </a:lvl7pPr>
            <a:lvl8pPr marL="2249971" indent="0" algn="ctr">
              <a:buNone/>
              <a:defRPr/>
            </a:lvl8pPr>
            <a:lvl9pPr marL="257139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68548"/>
            <a:ext cx="1839516" cy="58400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80" y="168548"/>
            <a:ext cx="5411391" cy="58400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9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258" indent="0" algn="ctr">
              <a:buNone/>
              <a:defRPr/>
            </a:lvl2pPr>
            <a:lvl3pPr marL="642519" indent="0" algn="ctr">
              <a:buNone/>
              <a:defRPr/>
            </a:lvl3pPr>
            <a:lvl4pPr marL="963776" indent="0" algn="ctr">
              <a:buNone/>
              <a:defRPr/>
            </a:lvl4pPr>
            <a:lvl5pPr marL="1285039" indent="0" algn="ctr">
              <a:buNone/>
              <a:defRPr/>
            </a:lvl5pPr>
            <a:lvl6pPr marL="1606299" indent="0" algn="ctr">
              <a:buNone/>
              <a:defRPr/>
            </a:lvl6pPr>
            <a:lvl7pPr marL="1927559" indent="0" algn="ctr">
              <a:buNone/>
              <a:defRPr/>
            </a:lvl7pPr>
            <a:lvl8pPr marL="2248821" indent="0" algn="ctr">
              <a:buNone/>
              <a:defRPr/>
            </a:lvl8pPr>
            <a:lvl9pPr marL="257008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258" indent="0">
              <a:buNone/>
              <a:defRPr sz="1300"/>
            </a:lvl2pPr>
            <a:lvl3pPr marL="642519" indent="0">
              <a:buNone/>
              <a:defRPr sz="1100"/>
            </a:lvl3pPr>
            <a:lvl4pPr marL="963776" indent="0">
              <a:buNone/>
              <a:defRPr sz="1000"/>
            </a:lvl4pPr>
            <a:lvl5pPr marL="1285039" indent="0">
              <a:buNone/>
              <a:defRPr sz="1000"/>
            </a:lvl5pPr>
            <a:lvl6pPr marL="1606299" indent="0">
              <a:buNone/>
              <a:defRPr sz="1000"/>
            </a:lvl6pPr>
            <a:lvl7pPr marL="1927559" indent="0">
              <a:buNone/>
              <a:defRPr sz="1000"/>
            </a:lvl7pPr>
            <a:lvl8pPr marL="2248821" indent="0">
              <a:buNone/>
              <a:defRPr sz="1000"/>
            </a:lvl8pPr>
            <a:lvl9pPr marL="257008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72"/>
            <a:ext cx="3625453" cy="491132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72"/>
            <a:ext cx="3625453" cy="491132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258" indent="0">
              <a:buNone/>
              <a:defRPr sz="1400" b="1"/>
            </a:lvl2pPr>
            <a:lvl3pPr marL="642519" indent="0">
              <a:buNone/>
              <a:defRPr sz="1300" b="1"/>
            </a:lvl3pPr>
            <a:lvl4pPr marL="963776" indent="0">
              <a:buNone/>
              <a:defRPr sz="1100" b="1"/>
            </a:lvl4pPr>
            <a:lvl5pPr marL="1285039" indent="0">
              <a:buNone/>
              <a:defRPr sz="1100" b="1"/>
            </a:lvl5pPr>
            <a:lvl6pPr marL="1606299" indent="0">
              <a:buNone/>
              <a:defRPr sz="1100" b="1"/>
            </a:lvl6pPr>
            <a:lvl7pPr marL="1927559" indent="0">
              <a:buNone/>
              <a:defRPr sz="1100" b="1"/>
            </a:lvl7pPr>
            <a:lvl8pPr marL="2248821" indent="0">
              <a:buNone/>
              <a:defRPr sz="1100" b="1"/>
            </a:lvl8pPr>
            <a:lvl9pPr marL="2570081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258" indent="0">
              <a:buNone/>
              <a:defRPr sz="1400" b="1"/>
            </a:lvl2pPr>
            <a:lvl3pPr marL="642519" indent="0">
              <a:buNone/>
              <a:defRPr sz="1300" b="1"/>
            </a:lvl3pPr>
            <a:lvl4pPr marL="963776" indent="0">
              <a:buNone/>
              <a:defRPr sz="1100" b="1"/>
            </a:lvl4pPr>
            <a:lvl5pPr marL="1285039" indent="0">
              <a:buNone/>
              <a:defRPr sz="1100" b="1"/>
            </a:lvl5pPr>
            <a:lvl6pPr marL="1606299" indent="0">
              <a:buNone/>
              <a:defRPr sz="1100" b="1"/>
            </a:lvl6pPr>
            <a:lvl7pPr marL="1927559" indent="0">
              <a:buNone/>
              <a:defRPr sz="1100" b="1"/>
            </a:lvl7pPr>
            <a:lvl8pPr marL="2248821" indent="0">
              <a:buNone/>
              <a:defRPr sz="1100" b="1"/>
            </a:lvl8pPr>
            <a:lvl9pPr marL="2570081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9" y="273485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9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258" indent="0">
              <a:buNone/>
              <a:defRPr sz="800"/>
            </a:lvl2pPr>
            <a:lvl3pPr marL="642519" indent="0">
              <a:buNone/>
              <a:defRPr sz="700"/>
            </a:lvl3pPr>
            <a:lvl4pPr marL="963776" indent="0">
              <a:buNone/>
              <a:defRPr sz="600"/>
            </a:lvl4pPr>
            <a:lvl5pPr marL="1285039" indent="0">
              <a:buNone/>
              <a:defRPr sz="600"/>
            </a:lvl5pPr>
            <a:lvl6pPr marL="1606299" indent="0">
              <a:buNone/>
              <a:defRPr sz="600"/>
            </a:lvl6pPr>
            <a:lvl7pPr marL="1927559" indent="0">
              <a:buNone/>
              <a:defRPr sz="600"/>
            </a:lvl7pPr>
            <a:lvl8pPr marL="2248821" indent="0">
              <a:buNone/>
              <a:defRPr sz="600"/>
            </a:lvl8pPr>
            <a:lvl9pPr marL="2570081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7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7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258" indent="0">
              <a:buNone/>
              <a:defRPr sz="2000"/>
            </a:lvl2pPr>
            <a:lvl3pPr marL="642519" indent="0">
              <a:buNone/>
              <a:defRPr sz="1700"/>
            </a:lvl3pPr>
            <a:lvl4pPr marL="963776" indent="0">
              <a:buNone/>
              <a:defRPr sz="1400"/>
            </a:lvl4pPr>
            <a:lvl5pPr marL="1285039" indent="0">
              <a:buNone/>
              <a:defRPr sz="1400"/>
            </a:lvl5pPr>
            <a:lvl6pPr marL="1606299" indent="0">
              <a:buNone/>
              <a:defRPr sz="1400"/>
            </a:lvl6pPr>
            <a:lvl7pPr marL="1927559" indent="0">
              <a:buNone/>
              <a:defRPr sz="1400"/>
            </a:lvl7pPr>
            <a:lvl8pPr marL="2248821" indent="0">
              <a:buNone/>
              <a:defRPr sz="1400"/>
            </a:lvl8pPr>
            <a:lvl9pPr marL="2570081" indent="0">
              <a:buNone/>
              <a:defRPr sz="14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7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258" indent="0">
              <a:buNone/>
              <a:defRPr sz="800"/>
            </a:lvl2pPr>
            <a:lvl3pPr marL="642519" indent="0">
              <a:buNone/>
              <a:defRPr sz="700"/>
            </a:lvl3pPr>
            <a:lvl4pPr marL="963776" indent="0">
              <a:buNone/>
              <a:defRPr sz="600"/>
            </a:lvl4pPr>
            <a:lvl5pPr marL="1285039" indent="0">
              <a:buNone/>
              <a:defRPr sz="600"/>
            </a:lvl5pPr>
            <a:lvl6pPr marL="1606299" indent="0">
              <a:buNone/>
              <a:defRPr sz="600"/>
            </a:lvl6pPr>
            <a:lvl7pPr marL="1927559" indent="0">
              <a:buNone/>
              <a:defRPr sz="600"/>
            </a:lvl7pPr>
            <a:lvl8pPr marL="2248821" indent="0">
              <a:buNone/>
              <a:defRPr sz="600"/>
            </a:lvl8pPr>
            <a:lvl9pPr marL="2570081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25017"/>
            <a:ext cx="1839516" cy="673298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81" y="125017"/>
            <a:ext cx="5411391" cy="673298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6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241" indent="0" algn="ctr">
              <a:buNone/>
              <a:defRPr/>
            </a:lvl2pPr>
            <a:lvl3pPr marL="642486" indent="0" algn="ctr">
              <a:buNone/>
              <a:defRPr/>
            </a:lvl3pPr>
            <a:lvl4pPr marL="963727" indent="0" algn="ctr">
              <a:buNone/>
              <a:defRPr/>
            </a:lvl4pPr>
            <a:lvl5pPr marL="1284973" indent="0" algn="ctr">
              <a:buNone/>
              <a:defRPr/>
            </a:lvl5pPr>
            <a:lvl6pPr marL="1606216" indent="0" algn="ctr">
              <a:buNone/>
              <a:defRPr/>
            </a:lvl6pPr>
            <a:lvl7pPr marL="1927460" indent="0" algn="ctr">
              <a:buNone/>
              <a:defRPr/>
            </a:lvl7pPr>
            <a:lvl8pPr marL="2248706" indent="0" algn="ctr">
              <a:buNone/>
              <a:defRPr/>
            </a:lvl8pPr>
            <a:lvl9pPr marL="256994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241" indent="0">
              <a:buNone/>
              <a:defRPr sz="1300"/>
            </a:lvl2pPr>
            <a:lvl3pPr marL="642486" indent="0">
              <a:buNone/>
              <a:defRPr sz="1100"/>
            </a:lvl3pPr>
            <a:lvl4pPr marL="963727" indent="0">
              <a:buNone/>
              <a:defRPr sz="1000"/>
            </a:lvl4pPr>
            <a:lvl5pPr marL="1284973" indent="0">
              <a:buNone/>
              <a:defRPr sz="1000"/>
            </a:lvl5pPr>
            <a:lvl6pPr marL="1606216" indent="0">
              <a:buNone/>
              <a:defRPr sz="1000"/>
            </a:lvl6pPr>
            <a:lvl7pPr marL="1927460" indent="0">
              <a:buNone/>
              <a:defRPr sz="1000"/>
            </a:lvl7pPr>
            <a:lvl8pPr marL="2248706" indent="0">
              <a:buNone/>
              <a:defRPr sz="1000"/>
            </a:lvl8pPr>
            <a:lvl9pPr marL="256994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64970" y="1902024"/>
            <a:ext cx="1339453" cy="410654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11578" y="1902024"/>
            <a:ext cx="1339453" cy="410654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241" indent="0">
              <a:buNone/>
              <a:defRPr sz="1400" b="1"/>
            </a:lvl2pPr>
            <a:lvl3pPr marL="642486" indent="0">
              <a:buNone/>
              <a:defRPr sz="1300" b="1"/>
            </a:lvl3pPr>
            <a:lvl4pPr marL="963727" indent="0">
              <a:buNone/>
              <a:defRPr sz="1100" b="1"/>
            </a:lvl4pPr>
            <a:lvl5pPr marL="1284973" indent="0">
              <a:buNone/>
              <a:defRPr sz="1100" b="1"/>
            </a:lvl5pPr>
            <a:lvl6pPr marL="1606216" indent="0">
              <a:buNone/>
              <a:defRPr sz="1100" b="1"/>
            </a:lvl6pPr>
            <a:lvl7pPr marL="1927460" indent="0">
              <a:buNone/>
              <a:defRPr sz="1100" b="1"/>
            </a:lvl7pPr>
            <a:lvl8pPr marL="2248706" indent="0">
              <a:buNone/>
              <a:defRPr sz="1100" b="1"/>
            </a:lvl8pPr>
            <a:lvl9pPr marL="256994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241" indent="0">
              <a:buNone/>
              <a:defRPr sz="1400" b="1"/>
            </a:lvl2pPr>
            <a:lvl3pPr marL="642486" indent="0">
              <a:buNone/>
              <a:defRPr sz="1300" b="1"/>
            </a:lvl3pPr>
            <a:lvl4pPr marL="963727" indent="0">
              <a:buNone/>
              <a:defRPr sz="1100" b="1"/>
            </a:lvl4pPr>
            <a:lvl5pPr marL="1284973" indent="0">
              <a:buNone/>
              <a:defRPr sz="1100" b="1"/>
            </a:lvl5pPr>
            <a:lvl6pPr marL="1606216" indent="0">
              <a:buNone/>
              <a:defRPr sz="1100" b="1"/>
            </a:lvl6pPr>
            <a:lvl7pPr marL="1927460" indent="0">
              <a:buNone/>
              <a:defRPr sz="1100" b="1"/>
            </a:lvl7pPr>
            <a:lvl8pPr marL="2248706" indent="0">
              <a:buNone/>
              <a:defRPr sz="1100" b="1"/>
            </a:lvl8pPr>
            <a:lvl9pPr marL="256994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24" indent="0">
              <a:buNone/>
              <a:defRPr sz="1300"/>
            </a:lvl2pPr>
            <a:lvl3pPr marL="642849" indent="0">
              <a:buNone/>
              <a:defRPr sz="1100"/>
            </a:lvl3pPr>
            <a:lvl4pPr marL="964274" indent="0">
              <a:buNone/>
              <a:defRPr sz="1000"/>
            </a:lvl4pPr>
            <a:lvl5pPr marL="1285697" indent="0">
              <a:buNone/>
              <a:defRPr sz="1000"/>
            </a:lvl5pPr>
            <a:lvl6pPr marL="1607123" indent="0">
              <a:buNone/>
              <a:defRPr sz="1000"/>
            </a:lvl6pPr>
            <a:lvl7pPr marL="1928546" indent="0">
              <a:buNone/>
              <a:defRPr sz="1000"/>
            </a:lvl7pPr>
            <a:lvl8pPr marL="2249971" indent="0">
              <a:buNone/>
              <a:defRPr sz="1000"/>
            </a:lvl8pPr>
            <a:lvl9pPr marL="257139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60" y="273486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60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241" indent="0">
              <a:buNone/>
              <a:defRPr sz="800"/>
            </a:lvl2pPr>
            <a:lvl3pPr marL="642486" indent="0">
              <a:buNone/>
              <a:defRPr sz="700"/>
            </a:lvl3pPr>
            <a:lvl4pPr marL="963727" indent="0">
              <a:buNone/>
              <a:defRPr sz="600"/>
            </a:lvl4pPr>
            <a:lvl5pPr marL="1284973" indent="0">
              <a:buNone/>
              <a:defRPr sz="600"/>
            </a:lvl5pPr>
            <a:lvl6pPr marL="1606216" indent="0">
              <a:buNone/>
              <a:defRPr sz="600"/>
            </a:lvl6pPr>
            <a:lvl7pPr marL="1927460" indent="0">
              <a:buNone/>
              <a:defRPr sz="600"/>
            </a:lvl7pPr>
            <a:lvl8pPr marL="2248706" indent="0">
              <a:buNone/>
              <a:defRPr sz="600"/>
            </a:lvl8pPr>
            <a:lvl9pPr marL="256994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8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8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241" indent="0">
              <a:buNone/>
              <a:defRPr sz="2000"/>
            </a:lvl2pPr>
            <a:lvl3pPr marL="642486" indent="0">
              <a:buNone/>
              <a:defRPr sz="1700"/>
            </a:lvl3pPr>
            <a:lvl4pPr marL="963727" indent="0">
              <a:buNone/>
              <a:defRPr sz="1400"/>
            </a:lvl4pPr>
            <a:lvl5pPr marL="1284973" indent="0">
              <a:buNone/>
              <a:defRPr sz="1400"/>
            </a:lvl5pPr>
            <a:lvl6pPr marL="1606216" indent="0">
              <a:buNone/>
              <a:defRPr sz="1400"/>
            </a:lvl6pPr>
            <a:lvl7pPr marL="1927460" indent="0">
              <a:buNone/>
              <a:defRPr sz="1400"/>
            </a:lvl7pPr>
            <a:lvl8pPr marL="2248706" indent="0">
              <a:buNone/>
              <a:defRPr sz="1400"/>
            </a:lvl8pPr>
            <a:lvl9pPr marL="2569949" indent="0">
              <a:buNone/>
              <a:defRPr sz="14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8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241" indent="0">
              <a:buNone/>
              <a:defRPr sz="800"/>
            </a:lvl2pPr>
            <a:lvl3pPr marL="642486" indent="0">
              <a:buNone/>
              <a:defRPr sz="700"/>
            </a:lvl3pPr>
            <a:lvl4pPr marL="963727" indent="0">
              <a:buNone/>
              <a:defRPr sz="600"/>
            </a:lvl4pPr>
            <a:lvl5pPr marL="1284973" indent="0">
              <a:buNone/>
              <a:defRPr sz="600"/>
            </a:lvl5pPr>
            <a:lvl6pPr marL="1606216" indent="0">
              <a:buNone/>
              <a:defRPr sz="600"/>
            </a:lvl6pPr>
            <a:lvl7pPr marL="1927460" indent="0">
              <a:buNone/>
              <a:defRPr sz="600"/>
            </a:lvl7pPr>
            <a:lvl8pPr marL="2248706" indent="0">
              <a:buNone/>
              <a:defRPr sz="600"/>
            </a:lvl8pPr>
            <a:lvl9pPr marL="256994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68548"/>
            <a:ext cx="1839516" cy="58400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82" y="168548"/>
            <a:ext cx="5411391" cy="58400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61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225" indent="0" algn="ctr">
              <a:buNone/>
              <a:defRPr/>
            </a:lvl2pPr>
            <a:lvl3pPr marL="642453" indent="0" algn="ctr">
              <a:buNone/>
              <a:defRPr/>
            </a:lvl3pPr>
            <a:lvl4pPr marL="963678" indent="0" algn="ctr">
              <a:buNone/>
              <a:defRPr/>
            </a:lvl4pPr>
            <a:lvl5pPr marL="1284908" indent="0" algn="ctr">
              <a:buNone/>
              <a:defRPr/>
            </a:lvl5pPr>
            <a:lvl6pPr marL="1606134" indent="0" algn="ctr">
              <a:buNone/>
              <a:defRPr/>
            </a:lvl6pPr>
            <a:lvl7pPr marL="1927362" indent="0" algn="ctr">
              <a:buNone/>
              <a:defRPr/>
            </a:lvl7pPr>
            <a:lvl8pPr marL="2248591" indent="0" algn="ctr">
              <a:buNone/>
              <a:defRPr/>
            </a:lvl8pPr>
            <a:lvl9pPr marL="256981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225" indent="0">
              <a:buNone/>
              <a:defRPr sz="1300"/>
            </a:lvl2pPr>
            <a:lvl3pPr marL="642453" indent="0">
              <a:buNone/>
              <a:defRPr sz="1100"/>
            </a:lvl3pPr>
            <a:lvl4pPr marL="963678" indent="0">
              <a:buNone/>
              <a:defRPr sz="1000"/>
            </a:lvl4pPr>
            <a:lvl5pPr marL="1284908" indent="0">
              <a:buNone/>
              <a:defRPr sz="1000"/>
            </a:lvl5pPr>
            <a:lvl6pPr marL="1606134" indent="0">
              <a:buNone/>
              <a:defRPr sz="1000"/>
            </a:lvl6pPr>
            <a:lvl7pPr marL="1927362" indent="0">
              <a:buNone/>
              <a:defRPr sz="1000"/>
            </a:lvl7pPr>
            <a:lvl8pPr marL="2248591" indent="0">
              <a:buNone/>
              <a:defRPr sz="1000"/>
            </a:lvl8pPr>
            <a:lvl9pPr marL="256981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1902024"/>
            <a:ext cx="1718965" cy="410654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19090" y="1902024"/>
            <a:ext cx="1718965" cy="410654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225" indent="0">
              <a:buNone/>
              <a:defRPr sz="1400" b="1"/>
            </a:lvl2pPr>
            <a:lvl3pPr marL="642453" indent="0">
              <a:buNone/>
              <a:defRPr sz="1300" b="1"/>
            </a:lvl3pPr>
            <a:lvl4pPr marL="963678" indent="0">
              <a:buNone/>
              <a:defRPr sz="1100" b="1"/>
            </a:lvl4pPr>
            <a:lvl5pPr marL="1284908" indent="0">
              <a:buNone/>
              <a:defRPr sz="1100" b="1"/>
            </a:lvl5pPr>
            <a:lvl6pPr marL="1606134" indent="0">
              <a:buNone/>
              <a:defRPr sz="1100" b="1"/>
            </a:lvl6pPr>
            <a:lvl7pPr marL="1927362" indent="0">
              <a:buNone/>
              <a:defRPr sz="1100" b="1"/>
            </a:lvl7pPr>
            <a:lvl8pPr marL="2248591" indent="0">
              <a:buNone/>
              <a:defRPr sz="1100" b="1"/>
            </a:lvl8pPr>
            <a:lvl9pPr marL="256981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225" indent="0">
              <a:buNone/>
              <a:defRPr sz="1400" b="1"/>
            </a:lvl2pPr>
            <a:lvl3pPr marL="642453" indent="0">
              <a:buNone/>
              <a:defRPr sz="1300" b="1"/>
            </a:lvl3pPr>
            <a:lvl4pPr marL="963678" indent="0">
              <a:buNone/>
              <a:defRPr sz="1100" b="1"/>
            </a:lvl4pPr>
            <a:lvl5pPr marL="1284908" indent="0">
              <a:buNone/>
              <a:defRPr sz="1100" b="1"/>
            </a:lvl5pPr>
            <a:lvl6pPr marL="1606134" indent="0">
              <a:buNone/>
              <a:defRPr sz="1100" b="1"/>
            </a:lvl6pPr>
            <a:lvl7pPr marL="1927362" indent="0">
              <a:buNone/>
              <a:defRPr sz="1100" b="1"/>
            </a:lvl7pPr>
            <a:lvl8pPr marL="2248591" indent="0">
              <a:buNone/>
              <a:defRPr sz="1100" b="1"/>
            </a:lvl8pPr>
            <a:lvl9pPr marL="256981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02024"/>
            <a:ext cx="3625453" cy="410654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02024"/>
            <a:ext cx="3625453" cy="410654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61" y="273487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61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225" indent="0">
              <a:buNone/>
              <a:defRPr sz="800"/>
            </a:lvl2pPr>
            <a:lvl3pPr marL="642453" indent="0">
              <a:buNone/>
              <a:defRPr sz="700"/>
            </a:lvl3pPr>
            <a:lvl4pPr marL="963678" indent="0">
              <a:buNone/>
              <a:defRPr sz="600"/>
            </a:lvl4pPr>
            <a:lvl5pPr marL="1284908" indent="0">
              <a:buNone/>
              <a:defRPr sz="600"/>
            </a:lvl5pPr>
            <a:lvl6pPr marL="1606134" indent="0">
              <a:buNone/>
              <a:defRPr sz="600"/>
            </a:lvl6pPr>
            <a:lvl7pPr marL="1927362" indent="0">
              <a:buNone/>
              <a:defRPr sz="600"/>
            </a:lvl7pPr>
            <a:lvl8pPr marL="2248591" indent="0">
              <a:buNone/>
              <a:defRPr sz="600"/>
            </a:lvl8pPr>
            <a:lvl9pPr marL="256981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9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9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225" indent="0">
              <a:buNone/>
              <a:defRPr sz="2000"/>
            </a:lvl2pPr>
            <a:lvl3pPr marL="642453" indent="0">
              <a:buNone/>
              <a:defRPr sz="1700"/>
            </a:lvl3pPr>
            <a:lvl4pPr marL="963678" indent="0">
              <a:buNone/>
              <a:defRPr sz="1400"/>
            </a:lvl4pPr>
            <a:lvl5pPr marL="1284908" indent="0">
              <a:buNone/>
              <a:defRPr sz="1400"/>
            </a:lvl5pPr>
            <a:lvl6pPr marL="1606134" indent="0">
              <a:buNone/>
              <a:defRPr sz="1400"/>
            </a:lvl6pPr>
            <a:lvl7pPr marL="1927362" indent="0">
              <a:buNone/>
              <a:defRPr sz="1400"/>
            </a:lvl7pPr>
            <a:lvl8pPr marL="2248591" indent="0">
              <a:buNone/>
              <a:defRPr sz="1400"/>
            </a:lvl8pPr>
            <a:lvl9pPr marL="2569817" indent="0">
              <a:buNone/>
              <a:defRPr sz="14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9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225" indent="0">
              <a:buNone/>
              <a:defRPr sz="800"/>
            </a:lvl2pPr>
            <a:lvl3pPr marL="642453" indent="0">
              <a:buNone/>
              <a:defRPr sz="700"/>
            </a:lvl3pPr>
            <a:lvl4pPr marL="963678" indent="0">
              <a:buNone/>
              <a:defRPr sz="600"/>
            </a:lvl4pPr>
            <a:lvl5pPr marL="1284908" indent="0">
              <a:buNone/>
              <a:defRPr sz="600"/>
            </a:lvl5pPr>
            <a:lvl6pPr marL="1606134" indent="0">
              <a:buNone/>
              <a:defRPr sz="600"/>
            </a:lvl6pPr>
            <a:lvl7pPr marL="1927362" indent="0">
              <a:buNone/>
              <a:defRPr sz="600"/>
            </a:lvl7pPr>
            <a:lvl8pPr marL="2248591" indent="0">
              <a:buNone/>
              <a:defRPr sz="600"/>
            </a:lvl8pPr>
            <a:lvl9pPr marL="256981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68548"/>
            <a:ext cx="1839516" cy="58400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83" y="168548"/>
            <a:ext cx="5411391" cy="58400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92275" y="2492375"/>
            <a:ext cx="7162800" cy="1109663"/>
          </a:xfrm>
        </p:spPr>
        <p:txBody>
          <a:bodyPr/>
          <a:lstStyle>
            <a:lvl1pPr algn="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379788"/>
            <a:ext cx="7162800" cy="696912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r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4077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1311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29188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6375" y="1484313"/>
            <a:ext cx="3667125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900" y="1484313"/>
            <a:ext cx="3668713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39293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297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85351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719191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034402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832849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53978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92950" y="400050"/>
            <a:ext cx="1871663" cy="62690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6375" y="400050"/>
            <a:ext cx="5464175" cy="62690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79470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523A4-D7F2-4F10-B35E-75FDB11962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FF1C9-4659-4D7C-9046-E8F782452A6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80671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33A26-9F49-45F2-9CD3-25CFAA3A847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D5948-3755-46EF-BE2D-E1FC49B473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15008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60920-C52B-464E-9DFC-AFCE52D22DC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C692F-528E-4599-84C9-FA582C87A57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25813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F7ABA-8244-4657-9982-F36E70F2E92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6390F-AA79-4590-8F2B-ADDE238111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8276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F36C1-379A-4E46-AD6C-BC76B025B8C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51959-71DB-44C7-B6B9-2E6C7E2CFA7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03642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BE492-30B3-40F1-9394-45A6C9549AE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79AC7-4FEC-4C8B-9BE3-EFFFB1BEE3F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66000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8DDEF-79A5-4F6B-9F8F-63F43D93E1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BC396-DB61-42AB-8C65-8FDD17B500F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2984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36EE3-E4DA-4462-BF4D-0D3A9D2781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4AC58-6494-4E37-B154-4D75C27697E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59368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93001-E477-4C5E-9A61-D9F0719562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007E4-EF6E-421E-A2B8-F0456EB319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26189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FB36F-03A2-4089-BEF0-525CD860B3E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8AEE8-9106-4D26-BA64-C8ED218019B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26219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F3BC7-2EC7-4AD6-B06C-736AE2B29EA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8BB5B-63DD-4FCA-8F07-BBA9ACF51B6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17173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F7AD35-49C1-4962-B180-5F905D29176E}" type="datetimeFigureOut">
              <a:rPr lang="en-US" altLang="en-US"/>
              <a:pPr/>
              <a:t>8/15/2017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546F65-222C-463D-B2C6-49114419330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399378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72CE12-6C84-4717-BC06-C94BD8A04146}" type="datetimeFigureOut">
              <a:rPr lang="en-US" altLang="en-US"/>
              <a:pPr/>
              <a:t>8/15/2017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D39A7D-5E2B-4C84-AF08-34E2D9F0525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8877079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3B31BE-ED73-462F-AAEE-83D7CF8FBCCD}" type="datetimeFigureOut">
              <a:rPr lang="en-US" altLang="en-US"/>
              <a:pPr/>
              <a:t>8/15/2017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3B850B-9611-401C-BF62-AA101761838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149951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F962F5-8C58-4FA8-AAA0-9E487CA29DD2}" type="datetimeFigureOut">
              <a:rPr lang="en-US" altLang="en-US"/>
              <a:pPr/>
              <a:t>8/15/2017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FF8C4-A83C-43C3-8340-80D5A6C0B0F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407564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596825-8E81-4266-8AA5-BD09233996D0}" type="datetimeFigureOut">
              <a:rPr lang="en-US" altLang="en-US"/>
              <a:pPr/>
              <a:t>8/15/2017</a:t>
            </a:fld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5BE3E2-65BC-42E5-945C-843BBBFE9DA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1531762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A4D394-6C3D-471D-A75B-6910D81B2FFE}" type="datetimeFigureOut">
              <a:rPr lang="en-US" altLang="en-US"/>
              <a:pPr/>
              <a:t>8/15/2017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BF9C1D-651A-4A4C-B519-8BF9961CEFF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7479650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8A9209-899A-45EC-88B2-EF4DC5FD1939}" type="datetimeFigureOut">
              <a:rPr lang="en-US" altLang="en-US"/>
              <a:pPr/>
              <a:t>8/15/2017</a:t>
            </a:fld>
            <a:endParaRPr lang="en-US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598478-EE2F-4503-B6D2-4BEE7306AD4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8532166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E10DDD-294F-4056-9DAC-BE9BFD00A26A}" type="datetimeFigureOut">
              <a:rPr lang="en-US" altLang="en-US"/>
              <a:pPr/>
              <a:t>8/15/2017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AF8E17-C5CB-40D5-A16F-A46644BD2B2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6679064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C9EEB5-CBAE-44A2-9D36-747D34BBF946}" type="datetimeFigureOut">
              <a:rPr lang="en-US" altLang="en-US"/>
              <a:pPr/>
              <a:t>8/15/2017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3768F0-CFC5-497A-99E2-270CC15DC46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8584330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2FAB74-8060-4076-87D9-81362D0D03A5}" type="datetimeFigureOut">
              <a:rPr lang="en-US" altLang="en-US"/>
              <a:pPr/>
              <a:t>8/15/2017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D4237-C1B6-4988-873B-E86C1BD23E3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3944523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249621-21B8-4985-821D-D4D338DAAC38}" type="datetimeFigureOut">
              <a:rPr lang="en-US" altLang="en-US"/>
              <a:pPr/>
              <a:t>8/15/2017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50602-732F-46F4-B39D-2BEFDEF2E65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0231170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i="1" dirty="0">
              <a:solidFill>
                <a:prstClr val="white"/>
              </a:solidFill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CA9B0E-99CB-48D3-B7AD-5F38714B0682}" type="slidenum">
              <a:rPr lang="en-US" smtClean="0">
                <a:solidFill>
                  <a:srgbClr val="C9C2D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C9C2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604018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74F54C39-CC5E-4884-A47A-95A3457FE487}" type="slidenum">
              <a:rPr lang="en-US" smtClean="0">
                <a:solidFill>
                  <a:srgbClr val="C9C2D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944457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3475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9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2DC62-B939-42DD-AD20-4EDB2CA69BB7}" type="slidenum">
              <a:rPr lang="en-US" smtClean="0">
                <a:solidFill>
                  <a:srgbClr val="C9C2D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15277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3B901-F96A-4FA3-8CE1-D0E07E7D9129}" type="slidenum">
              <a:rPr lang="en-US" smtClean="0">
                <a:solidFill>
                  <a:srgbClr val="C9C2D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04818114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2F1157-E583-4AA6-AAB5-19859C9FDC8E}" type="slidenum">
              <a:rPr lang="en-US" smtClean="0">
                <a:solidFill>
                  <a:srgbClr val="C9C2D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560665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891937-024E-4100-9281-8D054413340F}" type="slidenum">
              <a:rPr lang="en-US" smtClean="0">
                <a:solidFill>
                  <a:srgbClr val="C9C2D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8252468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52C280-B12E-408D-AE4C-54EDF795C292}" type="slidenum">
              <a:rPr lang="en-US" smtClean="0">
                <a:solidFill>
                  <a:srgbClr val="C9C2D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9C2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118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BF793A2-C4BE-40B7-9436-620E7271024E}" type="slidenum">
              <a:rPr lang="en-US" smtClean="0">
                <a:solidFill>
                  <a:srgbClr val="C9C2D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C9C2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341105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5E83CD-E133-475C-B553-B65FAD4F7CAD}" type="slidenum">
              <a:rPr lang="en-US" smtClean="0">
                <a:solidFill>
                  <a:srgbClr val="C9C2D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C9C2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69675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3FC488-95B4-4070-86FE-648150D32EF6}" type="slidenum">
              <a:rPr lang="en-US" smtClean="0">
                <a:solidFill>
                  <a:srgbClr val="C9C2D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9C2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86942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D8D5E3-099A-49FC-844F-5B68AD721904}" type="slidenum">
              <a:rPr lang="en-US" smtClean="0">
                <a:solidFill>
                  <a:srgbClr val="C9C2D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9C2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405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7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7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24" indent="0">
              <a:buNone/>
              <a:defRPr sz="2000"/>
            </a:lvl2pPr>
            <a:lvl3pPr marL="642849" indent="0">
              <a:buNone/>
              <a:defRPr sz="1700"/>
            </a:lvl3pPr>
            <a:lvl4pPr marL="964274" indent="0">
              <a:buNone/>
              <a:defRPr sz="1400"/>
            </a:lvl4pPr>
            <a:lvl5pPr marL="1285697" indent="0">
              <a:buNone/>
              <a:defRPr sz="1400"/>
            </a:lvl5pPr>
            <a:lvl6pPr marL="1607123" indent="0">
              <a:buNone/>
              <a:defRPr sz="1400"/>
            </a:lvl6pPr>
            <a:lvl7pPr marL="1928546" indent="0">
              <a:buNone/>
              <a:defRPr sz="1400"/>
            </a:lvl7pPr>
            <a:lvl8pPr marL="2249971" indent="0">
              <a:buNone/>
              <a:defRPr sz="1400"/>
            </a:lvl8pPr>
            <a:lvl9pPr marL="2571396" indent="0">
              <a:buNone/>
              <a:defRPr sz="14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7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68548"/>
            <a:ext cx="1839516" cy="58400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1" y="168548"/>
            <a:ext cx="5411391" cy="58400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lIns="64281" tIns="32140" rIns="64281" bIns="3214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8" y="1600650"/>
            <a:ext cx="4060775" cy="4525119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50"/>
            <a:ext cx="4060775" cy="4525119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1600650"/>
            <a:ext cx="2057176" cy="452511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50"/>
            <a:ext cx="6064374" cy="4525119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lIns="64277" tIns="32139" rIns="64277" bIns="3213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1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391" indent="0" algn="ctr">
              <a:buNone/>
              <a:defRPr/>
            </a:lvl2pPr>
            <a:lvl3pPr marL="642783" indent="0" algn="ctr">
              <a:buNone/>
              <a:defRPr/>
            </a:lvl3pPr>
            <a:lvl4pPr marL="964174" indent="0" algn="ctr">
              <a:buNone/>
              <a:defRPr/>
            </a:lvl4pPr>
            <a:lvl5pPr marL="1285565" indent="0" algn="ctr">
              <a:buNone/>
              <a:defRPr/>
            </a:lvl5pPr>
            <a:lvl6pPr marL="1606959" indent="0" algn="ctr">
              <a:buNone/>
              <a:defRPr/>
            </a:lvl6pPr>
            <a:lvl7pPr marL="1928348" indent="0" algn="ctr">
              <a:buNone/>
              <a:defRPr/>
            </a:lvl7pPr>
            <a:lvl8pPr marL="2249741" indent="0" algn="ctr">
              <a:buNone/>
              <a:defRPr/>
            </a:lvl8pPr>
            <a:lvl9pPr marL="257113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77" tIns="32139" rIns="64277" bIns="3213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  <a:prstGeom prst="rect">
            <a:avLst/>
          </a:prstGeom>
        </p:spPr>
        <p:txBody>
          <a:bodyPr lIns="64277" tIns="32139" rIns="64277" bIns="32139"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391" indent="0">
              <a:buNone/>
              <a:defRPr sz="1300"/>
            </a:lvl2pPr>
            <a:lvl3pPr marL="642783" indent="0">
              <a:buNone/>
              <a:defRPr sz="1100"/>
            </a:lvl3pPr>
            <a:lvl4pPr marL="964174" indent="0">
              <a:buNone/>
              <a:defRPr sz="1000"/>
            </a:lvl4pPr>
            <a:lvl5pPr marL="1285565" indent="0">
              <a:buNone/>
              <a:defRPr sz="1000"/>
            </a:lvl5pPr>
            <a:lvl6pPr marL="1606959" indent="0">
              <a:buNone/>
              <a:defRPr sz="1000"/>
            </a:lvl6pPr>
            <a:lvl7pPr marL="1928348" indent="0">
              <a:buNone/>
              <a:defRPr sz="1000"/>
            </a:lvl7pPr>
            <a:lvl8pPr marL="2249741" indent="0">
              <a:buNone/>
              <a:defRPr sz="1000"/>
            </a:lvl8pPr>
            <a:lvl9pPr marL="257113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77" tIns="32139" rIns="64277" bIns="3213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892973"/>
            <a:ext cx="3625453" cy="5072063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892973"/>
            <a:ext cx="3625453" cy="5072063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77" tIns="32139" rIns="64277" bIns="32139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91" indent="0">
              <a:buNone/>
              <a:defRPr sz="1400" b="1"/>
            </a:lvl2pPr>
            <a:lvl3pPr marL="642783" indent="0">
              <a:buNone/>
              <a:defRPr sz="1300" b="1"/>
            </a:lvl3pPr>
            <a:lvl4pPr marL="964174" indent="0">
              <a:buNone/>
              <a:defRPr sz="1100" b="1"/>
            </a:lvl4pPr>
            <a:lvl5pPr marL="1285565" indent="0">
              <a:buNone/>
              <a:defRPr sz="1100" b="1"/>
            </a:lvl5pPr>
            <a:lvl6pPr marL="1606959" indent="0">
              <a:buNone/>
              <a:defRPr sz="1100" b="1"/>
            </a:lvl6pPr>
            <a:lvl7pPr marL="1928348" indent="0">
              <a:buNone/>
              <a:defRPr sz="1100" b="1"/>
            </a:lvl7pPr>
            <a:lvl8pPr marL="2249741" indent="0">
              <a:buNone/>
              <a:defRPr sz="1100" b="1"/>
            </a:lvl8pPr>
            <a:lvl9pPr marL="2571133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91" indent="0">
              <a:buNone/>
              <a:defRPr sz="1400" b="1"/>
            </a:lvl2pPr>
            <a:lvl3pPr marL="642783" indent="0">
              <a:buNone/>
              <a:defRPr sz="1300" b="1"/>
            </a:lvl3pPr>
            <a:lvl4pPr marL="964174" indent="0">
              <a:buNone/>
              <a:defRPr sz="1100" b="1"/>
            </a:lvl4pPr>
            <a:lvl5pPr marL="1285565" indent="0">
              <a:buNone/>
              <a:defRPr sz="1100" b="1"/>
            </a:lvl5pPr>
            <a:lvl6pPr marL="1606959" indent="0">
              <a:buNone/>
              <a:defRPr sz="1100" b="1"/>
            </a:lvl6pPr>
            <a:lvl7pPr marL="1928348" indent="0">
              <a:buNone/>
              <a:defRPr sz="1100" b="1"/>
            </a:lvl7pPr>
            <a:lvl8pPr marL="2249741" indent="0">
              <a:buNone/>
              <a:defRPr sz="1100" b="1"/>
            </a:lvl8pPr>
            <a:lvl9pPr marL="2571133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77" tIns="32139" rIns="64277" bIns="3213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3536156"/>
            <a:ext cx="3625453" cy="3321844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3536156"/>
            <a:ext cx="3625453" cy="3321844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1" y="273477"/>
            <a:ext cx="3008189" cy="1161975"/>
          </a:xfrm>
          <a:prstGeom prst="rect">
            <a:avLst/>
          </a:prstGeom>
        </p:spPr>
        <p:txBody>
          <a:bodyPr lIns="64277" tIns="32139" rIns="64277" bIns="32139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1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391" indent="0">
              <a:buNone/>
              <a:defRPr sz="800"/>
            </a:lvl2pPr>
            <a:lvl3pPr marL="642783" indent="0">
              <a:buNone/>
              <a:defRPr sz="700"/>
            </a:lvl3pPr>
            <a:lvl4pPr marL="964174" indent="0">
              <a:buNone/>
              <a:defRPr sz="600"/>
            </a:lvl4pPr>
            <a:lvl5pPr marL="1285565" indent="0">
              <a:buNone/>
              <a:defRPr sz="600"/>
            </a:lvl5pPr>
            <a:lvl6pPr marL="1606959" indent="0">
              <a:buNone/>
              <a:defRPr sz="600"/>
            </a:lvl6pPr>
            <a:lvl7pPr marL="1928348" indent="0">
              <a:buNone/>
              <a:defRPr sz="600"/>
            </a:lvl7pPr>
            <a:lvl8pPr marL="2249741" indent="0">
              <a:buNone/>
              <a:defRPr sz="600"/>
            </a:lvl8pPr>
            <a:lvl9pPr marL="2571133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9" y="4800824"/>
            <a:ext cx="5486177" cy="567035"/>
          </a:xfrm>
          <a:prstGeom prst="rect">
            <a:avLst/>
          </a:prstGeom>
        </p:spPr>
        <p:txBody>
          <a:bodyPr lIns="64277" tIns="32139" rIns="64277" bIns="32139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9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391" indent="0">
              <a:buNone/>
              <a:defRPr sz="2000"/>
            </a:lvl2pPr>
            <a:lvl3pPr marL="642783" indent="0">
              <a:buNone/>
              <a:defRPr sz="1700"/>
            </a:lvl3pPr>
            <a:lvl4pPr marL="964174" indent="0">
              <a:buNone/>
              <a:defRPr sz="1400"/>
            </a:lvl4pPr>
            <a:lvl5pPr marL="1285565" indent="0">
              <a:buNone/>
              <a:defRPr sz="1400"/>
            </a:lvl5pPr>
            <a:lvl6pPr marL="1606959" indent="0">
              <a:buNone/>
              <a:defRPr sz="1400"/>
            </a:lvl6pPr>
            <a:lvl7pPr marL="1928348" indent="0">
              <a:buNone/>
              <a:defRPr sz="1400"/>
            </a:lvl7pPr>
            <a:lvl8pPr marL="2249741" indent="0">
              <a:buNone/>
              <a:defRPr sz="1400"/>
            </a:lvl8pPr>
            <a:lvl9pPr marL="2571133" indent="0">
              <a:buNone/>
              <a:defRPr sz="14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9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391" indent="0">
              <a:buNone/>
              <a:defRPr sz="800"/>
            </a:lvl2pPr>
            <a:lvl3pPr marL="642783" indent="0">
              <a:buNone/>
              <a:defRPr sz="700"/>
            </a:lvl3pPr>
            <a:lvl4pPr marL="964174" indent="0">
              <a:buNone/>
              <a:defRPr sz="600"/>
            </a:lvl4pPr>
            <a:lvl5pPr marL="1285565" indent="0">
              <a:buNone/>
              <a:defRPr sz="600"/>
            </a:lvl5pPr>
            <a:lvl6pPr marL="1606959" indent="0">
              <a:buNone/>
              <a:defRPr sz="600"/>
            </a:lvl6pPr>
            <a:lvl7pPr marL="1928348" indent="0">
              <a:buNone/>
              <a:defRPr sz="600"/>
            </a:lvl7pPr>
            <a:lvl8pPr marL="2249741" indent="0">
              <a:buNone/>
              <a:defRPr sz="600"/>
            </a:lvl8pPr>
            <a:lvl9pPr marL="2571133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77" tIns="32139" rIns="64277" bIns="3213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274588"/>
            <a:ext cx="2057176" cy="5690443"/>
          </a:xfrm>
          <a:prstGeom prst="rect">
            <a:avLst/>
          </a:prstGeom>
        </p:spPr>
        <p:txBody>
          <a:bodyPr vert="eaVert" lIns="64277" tIns="32139" rIns="64277" bIns="3213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274588"/>
            <a:ext cx="6064374" cy="569044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2"/>
            <a:ext cx="6400354" cy="1752451"/>
          </a:xfrm>
          <a:prstGeom prst="rect">
            <a:avLst/>
          </a:prstGeom>
        </p:spPr>
        <p:txBody>
          <a:bodyPr lIns="64274" tIns="32137" rIns="64274" bIns="32137"/>
          <a:lstStyle>
            <a:lvl1pPr marL="0" indent="0" algn="ctr">
              <a:buNone/>
              <a:defRPr/>
            </a:lvl1pPr>
            <a:lvl2pPr marL="321374" indent="0" algn="ctr">
              <a:buNone/>
              <a:defRPr/>
            </a:lvl2pPr>
            <a:lvl3pPr marL="642750" indent="0" algn="ctr">
              <a:buNone/>
              <a:defRPr/>
            </a:lvl3pPr>
            <a:lvl4pPr marL="964124" indent="0" algn="ctr">
              <a:buNone/>
              <a:defRPr/>
            </a:lvl4pPr>
            <a:lvl5pPr marL="1285500" indent="0" algn="ctr">
              <a:buNone/>
              <a:defRPr/>
            </a:lvl5pPr>
            <a:lvl6pPr marL="1606877" indent="0" algn="ctr">
              <a:buNone/>
              <a:defRPr/>
            </a:lvl6pPr>
            <a:lvl7pPr marL="1928250" indent="0" algn="ctr">
              <a:buNone/>
              <a:defRPr/>
            </a:lvl7pPr>
            <a:lvl8pPr marL="2249626" indent="0" algn="ctr">
              <a:buNone/>
              <a:defRPr/>
            </a:lvl8pPr>
            <a:lvl9pPr marL="257100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52"/>
            <a:ext cx="8228707" cy="4525119"/>
          </a:xfrm>
          <a:prstGeom prst="rect">
            <a:avLst/>
          </a:prstGeom>
        </p:spPr>
        <p:txBody>
          <a:bodyPr lIns="64274" tIns="32137" rIns="64274" bIns="3213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lIns="64274" tIns="32137" rIns="64274" bIns="32137" anchor="b"/>
          <a:lstStyle>
            <a:lvl1pPr marL="0" indent="0">
              <a:buNone/>
              <a:defRPr sz="1400"/>
            </a:lvl1pPr>
            <a:lvl2pPr marL="321374" indent="0">
              <a:buNone/>
              <a:defRPr sz="1300"/>
            </a:lvl2pPr>
            <a:lvl3pPr marL="642750" indent="0">
              <a:buNone/>
              <a:defRPr sz="1100"/>
            </a:lvl3pPr>
            <a:lvl4pPr marL="964124" indent="0">
              <a:buNone/>
              <a:defRPr sz="1000"/>
            </a:lvl4pPr>
            <a:lvl5pPr marL="1285500" indent="0">
              <a:buNone/>
              <a:defRPr sz="1000"/>
            </a:lvl5pPr>
            <a:lvl6pPr marL="1606877" indent="0">
              <a:buNone/>
              <a:defRPr sz="1000"/>
            </a:lvl6pPr>
            <a:lvl7pPr marL="1928250" indent="0">
              <a:buNone/>
              <a:defRPr sz="1000"/>
            </a:lvl7pPr>
            <a:lvl8pPr marL="2249626" indent="0">
              <a:buNone/>
              <a:defRPr sz="1000"/>
            </a:lvl8pPr>
            <a:lvl9pPr marL="257100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8" y="1600652"/>
            <a:ext cx="4060775" cy="4525119"/>
          </a:xfrm>
          <a:prstGeom prst="rect">
            <a:avLst/>
          </a:prstGeom>
        </p:spPr>
        <p:txBody>
          <a:bodyPr lIns="64274" tIns="32137" rIns="64274" bIns="32137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52"/>
            <a:ext cx="4060775" cy="4525119"/>
          </a:xfrm>
          <a:prstGeom prst="rect">
            <a:avLst/>
          </a:prstGeom>
        </p:spPr>
        <p:txBody>
          <a:bodyPr lIns="64274" tIns="32137" rIns="64274" bIns="32137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lIns="64274" tIns="32137" rIns="64274" bIns="32137" anchor="b"/>
          <a:lstStyle>
            <a:lvl1pPr marL="0" indent="0">
              <a:buNone/>
              <a:defRPr sz="1700" b="1"/>
            </a:lvl1pPr>
            <a:lvl2pPr marL="321374" indent="0">
              <a:buNone/>
              <a:defRPr sz="1400" b="1"/>
            </a:lvl2pPr>
            <a:lvl3pPr marL="642750" indent="0">
              <a:buNone/>
              <a:defRPr sz="1300" b="1"/>
            </a:lvl3pPr>
            <a:lvl4pPr marL="964124" indent="0">
              <a:buNone/>
              <a:defRPr sz="1100" b="1"/>
            </a:lvl4pPr>
            <a:lvl5pPr marL="1285500" indent="0">
              <a:buNone/>
              <a:defRPr sz="1100" b="1"/>
            </a:lvl5pPr>
            <a:lvl6pPr marL="1606877" indent="0">
              <a:buNone/>
              <a:defRPr sz="1100" b="1"/>
            </a:lvl6pPr>
            <a:lvl7pPr marL="1928250" indent="0">
              <a:buNone/>
              <a:defRPr sz="1100" b="1"/>
            </a:lvl7pPr>
            <a:lvl8pPr marL="2249626" indent="0">
              <a:buNone/>
              <a:defRPr sz="1100" b="1"/>
            </a:lvl8pPr>
            <a:lvl9pPr marL="2571001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lIns="64274" tIns="32137" rIns="64274" bIns="32137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lIns="64274" tIns="32137" rIns="64274" bIns="32137" anchor="b"/>
          <a:lstStyle>
            <a:lvl1pPr marL="0" indent="0">
              <a:buNone/>
              <a:defRPr sz="1700" b="1"/>
            </a:lvl1pPr>
            <a:lvl2pPr marL="321374" indent="0">
              <a:buNone/>
              <a:defRPr sz="1400" b="1"/>
            </a:lvl2pPr>
            <a:lvl3pPr marL="642750" indent="0">
              <a:buNone/>
              <a:defRPr sz="1300" b="1"/>
            </a:lvl3pPr>
            <a:lvl4pPr marL="964124" indent="0">
              <a:buNone/>
              <a:defRPr sz="1100" b="1"/>
            </a:lvl4pPr>
            <a:lvl5pPr marL="1285500" indent="0">
              <a:buNone/>
              <a:defRPr sz="1100" b="1"/>
            </a:lvl5pPr>
            <a:lvl6pPr marL="1606877" indent="0">
              <a:buNone/>
              <a:defRPr sz="1100" b="1"/>
            </a:lvl6pPr>
            <a:lvl7pPr marL="1928250" indent="0">
              <a:buNone/>
              <a:defRPr sz="1100" b="1"/>
            </a:lvl7pPr>
            <a:lvl8pPr marL="2249626" indent="0">
              <a:buNone/>
              <a:defRPr sz="1100" b="1"/>
            </a:lvl8pPr>
            <a:lvl9pPr marL="2571001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lIns="64274" tIns="32137" rIns="64274" bIns="32137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2" y="273478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lIns="64274" tIns="32137" rIns="64274" bIns="32137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2" y="1435448"/>
            <a:ext cx="3008189" cy="4690318"/>
          </a:xfrm>
          <a:prstGeom prst="rect">
            <a:avLst/>
          </a:prstGeom>
        </p:spPr>
        <p:txBody>
          <a:bodyPr lIns="64274" tIns="32137" rIns="64274" bIns="32137"/>
          <a:lstStyle>
            <a:lvl1pPr marL="0" indent="0">
              <a:buNone/>
              <a:defRPr sz="1000"/>
            </a:lvl1pPr>
            <a:lvl2pPr marL="321374" indent="0">
              <a:buNone/>
              <a:defRPr sz="800"/>
            </a:lvl2pPr>
            <a:lvl3pPr marL="642750" indent="0">
              <a:buNone/>
              <a:defRPr sz="700"/>
            </a:lvl3pPr>
            <a:lvl4pPr marL="964124" indent="0">
              <a:buNone/>
              <a:defRPr sz="600"/>
            </a:lvl4pPr>
            <a:lvl5pPr marL="1285500" indent="0">
              <a:buNone/>
              <a:defRPr sz="600"/>
            </a:lvl5pPr>
            <a:lvl6pPr marL="1606877" indent="0">
              <a:buNone/>
              <a:defRPr sz="600"/>
            </a:lvl6pPr>
            <a:lvl7pPr marL="1928250" indent="0">
              <a:buNone/>
              <a:defRPr sz="600"/>
            </a:lvl7pPr>
            <a:lvl8pPr marL="2249626" indent="0">
              <a:buNone/>
              <a:defRPr sz="600"/>
            </a:lvl8pPr>
            <a:lvl9pPr marL="2571001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0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0" y="612800"/>
            <a:ext cx="5486177" cy="4114354"/>
          </a:xfrm>
          <a:prstGeom prst="rect">
            <a:avLst/>
          </a:prstGeom>
        </p:spPr>
        <p:txBody>
          <a:bodyPr lIns="64274" tIns="32137" rIns="64274" bIns="32137"/>
          <a:lstStyle>
            <a:lvl1pPr marL="0" indent="0">
              <a:buNone/>
              <a:defRPr sz="2200"/>
            </a:lvl1pPr>
            <a:lvl2pPr marL="321374" indent="0">
              <a:buNone/>
              <a:defRPr sz="2000"/>
            </a:lvl2pPr>
            <a:lvl3pPr marL="642750" indent="0">
              <a:buNone/>
              <a:defRPr sz="1700"/>
            </a:lvl3pPr>
            <a:lvl4pPr marL="964124" indent="0">
              <a:buNone/>
              <a:defRPr sz="1400"/>
            </a:lvl4pPr>
            <a:lvl5pPr marL="1285500" indent="0">
              <a:buNone/>
              <a:defRPr sz="1400"/>
            </a:lvl5pPr>
            <a:lvl6pPr marL="1606877" indent="0">
              <a:buNone/>
              <a:defRPr sz="1400"/>
            </a:lvl6pPr>
            <a:lvl7pPr marL="1928250" indent="0">
              <a:buNone/>
              <a:defRPr sz="1400"/>
            </a:lvl7pPr>
            <a:lvl8pPr marL="2249626" indent="0">
              <a:buNone/>
              <a:defRPr sz="1400"/>
            </a:lvl8pPr>
            <a:lvl9pPr marL="2571001" indent="0">
              <a:buNone/>
              <a:defRPr sz="14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0" y="5367860"/>
            <a:ext cx="5486177" cy="804788"/>
          </a:xfrm>
          <a:prstGeom prst="rect">
            <a:avLst/>
          </a:prstGeom>
        </p:spPr>
        <p:txBody>
          <a:bodyPr lIns="64274" tIns="32137" rIns="64274" bIns="32137"/>
          <a:lstStyle>
            <a:lvl1pPr marL="0" indent="0">
              <a:buNone/>
              <a:defRPr sz="1000"/>
            </a:lvl1pPr>
            <a:lvl2pPr marL="321374" indent="0">
              <a:buNone/>
              <a:defRPr sz="800"/>
            </a:lvl2pPr>
            <a:lvl3pPr marL="642750" indent="0">
              <a:buNone/>
              <a:defRPr sz="700"/>
            </a:lvl3pPr>
            <a:lvl4pPr marL="964124" indent="0">
              <a:buNone/>
              <a:defRPr sz="600"/>
            </a:lvl4pPr>
            <a:lvl5pPr marL="1285500" indent="0">
              <a:buNone/>
              <a:defRPr sz="600"/>
            </a:lvl5pPr>
            <a:lvl6pPr marL="1606877" indent="0">
              <a:buNone/>
              <a:defRPr sz="600"/>
            </a:lvl6pPr>
            <a:lvl7pPr marL="1928250" indent="0">
              <a:buNone/>
              <a:defRPr sz="600"/>
            </a:lvl7pPr>
            <a:lvl8pPr marL="2249626" indent="0">
              <a:buNone/>
              <a:defRPr sz="600"/>
            </a:lvl8pPr>
            <a:lvl9pPr marL="2571001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52"/>
            <a:ext cx="8228707" cy="4525119"/>
          </a:xfrm>
          <a:prstGeom prst="rect">
            <a:avLst/>
          </a:prstGeom>
        </p:spPr>
        <p:txBody>
          <a:bodyPr vert="eaVert" lIns="64274" tIns="32137" rIns="64274" bIns="3213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1600647"/>
            <a:ext cx="2057176" cy="4775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47"/>
            <a:ext cx="6064374" cy="4775150"/>
          </a:xfrm>
          <a:prstGeom prst="rect">
            <a:avLst/>
          </a:prstGeom>
        </p:spPr>
        <p:txBody>
          <a:bodyPr vert="eaVert" lIns="64274" tIns="32137" rIns="64274" bIns="3213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3"/>
            <a:ext cx="6400354" cy="1752451"/>
          </a:xfrm>
          <a:prstGeom prst="rect">
            <a:avLst/>
          </a:prstGeom>
        </p:spPr>
        <p:txBody>
          <a:bodyPr lIns="64270" tIns="32135" rIns="64270" bIns="32135"/>
          <a:lstStyle>
            <a:lvl1pPr marL="0" indent="0" algn="ctr">
              <a:buNone/>
              <a:defRPr/>
            </a:lvl1pPr>
            <a:lvl2pPr marL="321357" indent="0" algn="ctr">
              <a:buNone/>
              <a:defRPr/>
            </a:lvl2pPr>
            <a:lvl3pPr marL="642717" indent="0" algn="ctr">
              <a:buNone/>
              <a:defRPr/>
            </a:lvl3pPr>
            <a:lvl4pPr marL="964075" indent="0" algn="ctr">
              <a:buNone/>
              <a:defRPr/>
            </a:lvl4pPr>
            <a:lvl5pPr marL="1285434" indent="0" algn="ctr">
              <a:buNone/>
              <a:defRPr/>
            </a:lvl5pPr>
            <a:lvl6pPr marL="1606794" indent="0" algn="ctr">
              <a:buNone/>
              <a:defRPr/>
            </a:lvl6pPr>
            <a:lvl7pPr marL="1928151" indent="0" algn="ctr">
              <a:buNone/>
              <a:defRPr/>
            </a:lvl7pPr>
            <a:lvl8pPr marL="2249511" indent="0" algn="ctr">
              <a:buNone/>
              <a:defRPr/>
            </a:lvl8pPr>
            <a:lvl9pPr marL="257087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53"/>
            <a:ext cx="8228707" cy="4525119"/>
          </a:xfrm>
          <a:prstGeom prst="rect">
            <a:avLst/>
          </a:prstGeom>
        </p:spPr>
        <p:txBody>
          <a:bodyPr lIns="64270" tIns="32135" rIns="64270" bIns="3213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lIns="64270" tIns="32135" rIns="64270" bIns="32135" anchor="b"/>
          <a:lstStyle>
            <a:lvl1pPr marL="0" indent="0">
              <a:buNone/>
              <a:defRPr sz="1400"/>
            </a:lvl1pPr>
            <a:lvl2pPr marL="321357" indent="0">
              <a:buNone/>
              <a:defRPr sz="1300"/>
            </a:lvl2pPr>
            <a:lvl3pPr marL="642717" indent="0">
              <a:buNone/>
              <a:defRPr sz="1100"/>
            </a:lvl3pPr>
            <a:lvl4pPr marL="964075" indent="0">
              <a:buNone/>
              <a:defRPr sz="1000"/>
            </a:lvl4pPr>
            <a:lvl5pPr marL="1285434" indent="0">
              <a:buNone/>
              <a:defRPr sz="1000"/>
            </a:lvl5pPr>
            <a:lvl6pPr marL="1606794" indent="0">
              <a:buNone/>
              <a:defRPr sz="1000"/>
            </a:lvl6pPr>
            <a:lvl7pPr marL="1928151" indent="0">
              <a:buNone/>
              <a:defRPr sz="1000"/>
            </a:lvl7pPr>
            <a:lvl8pPr marL="2249511" indent="0">
              <a:buNone/>
              <a:defRPr sz="1000"/>
            </a:lvl8pPr>
            <a:lvl9pPr marL="257087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8" y="1600653"/>
            <a:ext cx="4060775" cy="4525119"/>
          </a:xfrm>
          <a:prstGeom prst="rect">
            <a:avLst/>
          </a:prstGeom>
        </p:spPr>
        <p:txBody>
          <a:bodyPr lIns="64270" tIns="32135" rIns="64270" bIns="32135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53"/>
            <a:ext cx="4060775" cy="4525119"/>
          </a:xfrm>
          <a:prstGeom prst="rect">
            <a:avLst/>
          </a:prstGeom>
        </p:spPr>
        <p:txBody>
          <a:bodyPr lIns="64270" tIns="32135" rIns="64270" bIns="32135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lIns="64270" tIns="32135" rIns="64270" bIns="32135" anchor="b"/>
          <a:lstStyle>
            <a:lvl1pPr marL="0" indent="0">
              <a:buNone/>
              <a:defRPr sz="1700" b="1"/>
            </a:lvl1pPr>
            <a:lvl2pPr marL="321357" indent="0">
              <a:buNone/>
              <a:defRPr sz="1400" b="1"/>
            </a:lvl2pPr>
            <a:lvl3pPr marL="642717" indent="0">
              <a:buNone/>
              <a:defRPr sz="1300" b="1"/>
            </a:lvl3pPr>
            <a:lvl4pPr marL="964075" indent="0">
              <a:buNone/>
              <a:defRPr sz="1100" b="1"/>
            </a:lvl4pPr>
            <a:lvl5pPr marL="1285434" indent="0">
              <a:buNone/>
              <a:defRPr sz="1100" b="1"/>
            </a:lvl5pPr>
            <a:lvl6pPr marL="1606794" indent="0">
              <a:buNone/>
              <a:defRPr sz="1100" b="1"/>
            </a:lvl6pPr>
            <a:lvl7pPr marL="1928151" indent="0">
              <a:buNone/>
              <a:defRPr sz="1100" b="1"/>
            </a:lvl7pPr>
            <a:lvl8pPr marL="2249511" indent="0">
              <a:buNone/>
              <a:defRPr sz="1100" b="1"/>
            </a:lvl8pPr>
            <a:lvl9pPr marL="2570870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lIns="64270" tIns="32135" rIns="64270" bIns="32135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lIns="64270" tIns="32135" rIns="64270" bIns="32135" anchor="b"/>
          <a:lstStyle>
            <a:lvl1pPr marL="0" indent="0">
              <a:buNone/>
              <a:defRPr sz="1700" b="1"/>
            </a:lvl1pPr>
            <a:lvl2pPr marL="321357" indent="0">
              <a:buNone/>
              <a:defRPr sz="1400" b="1"/>
            </a:lvl2pPr>
            <a:lvl3pPr marL="642717" indent="0">
              <a:buNone/>
              <a:defRPr sz="1300" b="1"/>
            </a:lvl3pPr>
            <a:lvl4pPr marL="964075" indent="0">
              <a:buNone/>
              <a:defRPr sz="1100" b="1"/>
            </a:lvl4pPr>
            <a:lvl5pPr marL="1285434" indent="0">
              <a:buNone/>
              <a:defRPr sz="1100" b="1"/>
            </a:lvl5pPr>
            <a:lvl6pPr marL="1606794" indent="0">
              <a:buNone/>
              <a:defRPr sz="1100" b="1"/>
            </a:lvl6pPr>
            <a:lvl7pPr marL="1928151" indent="0">
              <a:buNone/>
              <a:defRPr sz="1100" b="1"/>
            </a:lvl7pPr>
            <a:lvl8pPr marL="2249511" indent="0">
              <a:buNone/>
              <a:defRPr sz="1100" b="1"/>
            </a:lvl8pPr>
            <a:lvl9pPr marL="2570870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lIns="64270" tIns="32135" rIns="64270" bIns="32135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3" y="273479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lIns="64270" tIns="32135" rIns="64270" bIns="32135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3" y="1435448"/>
            <a:ext cx="3008189" cy="4690318"/>
          </a:xfrm>
          <a:prstGeom prst="rect">
            <a:avLst/>
          </a:prstGeom>
        </p:spPr>
        <p:txBody>
          <a:bodyPr lIns="64270" tIns="32135" rIns="64270" bIns="32135"/>
          <a:lstStyle>
            <a:lvl1pPr marL="0" indent="0">
              <a:buNone/>
              <a:defRPr sz="1000"/>
            </a:lvl1pPr>
            <a:lvl2pPr marL="321357" indent="0">
              <a:buNone/>
              <a:defRPr sz="800"/>
            </a:lvl2pPr>
            <a:lvl3pPr marL="642717" indent="0">
              <a:buNone/>
              <a:defRPr sz="700"/>
            </a:lvl3pPr>
            <a:lvl4pPr marL="964075" indent="0">
              <a:buNone/>
              <a:defRPr sz="600"/>
            </a:lvl4pPr>
            <a:lvl5pPr marL="1285434" indent="0">
              <a:buNone/>
              <a:defRPr sz="600"/>
            </a:lvl5pPr>
            <a:lvl6pPr marL="1606794" indent="0">
              <a:buNone/>
              <a:defRPr sz="600"/>
            </a:lvl6pPr>
            <a:lvl7pPr marL="1928151" indent="0">
              <a:buNone/>
              <a:defRPr sz="600"/>
            </a:lvl7pPr>
            <a:lvl8pPr marL="2249511" indent="0">
              <a:buNone/>
              <a:defRPr sz="600"/>
            </a:lvl8pPr>
            <a:lvl9pPr marL="2570870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1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1" y="612800"/>
            <a:ext cx="5486177" cy="4114354"/>
          </a:xfrm>
          <a:prstGeom prst="rect">
            <a:avLst/>
          </a:prstGeom>
        </p:spPr>
        <p:txBody>
          <a:bodyPr lIns="64270" tIns="32135" rIns="64270" bIns="32135"/>
          <a:lstStyle>
            <a:lvl1pPr marL="0" indent="0">
              <a:buNone/>
              <a:defRPr sz="2200"/>
            </a:lvl1pPr>
            <a:lvl2pPr marL="321357" indent="0">
              <a:buNone/>
              <a:defRPr sz="2000"/>
            </a:lvl2pPr>
            <a:lvl3pPr marL="642717" indent="0">
              <a:buNone/>
              <a:defRPr sz="1700"/>
            </a:lvl3pPr>
            <a:lvl4pPr marL="964075" indent="0">
              <a:buNone/>
              <a:defRPr sz="1400"/>
            </a:lvl4pPr>
            <a:lvl5pPr marL="1285434" indent="0">
              <a:buNone/>
              <a:defRPr sz="1400"/>
            </a:lvl5pPr>
            <a:lvl6pPr marL="1606794" indent="0">
              <a:buNone/>
              <a:defRPr sz="1400"/>
            </a:lvl6pPr>
            <a:lvl7pPr marL="1928151" indent="0">
              <a:buNone/>
              <a:defRPr sz="1400"/>
            </a:lvl7pPr>
            <a:lvl8pPr marL="2249511" indent="0">
              <a:buNone/>
              <a:defRPr sz="1400"/>
            </a:lvl8pPr>
            <a:lvl9pPr marL="2570870" indent="0">
              <a:buNone/>
              <a:defRPr sz="14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1" y="5367860"/>
            <a:ext cx="5486177" cy="804788"/>
          </a:xfrm>
          <a:prstGeom prst="rect">
            <a:avLst/>
          </a:prstGeom>
        </p:spPr>
        <p:txBody>
          <a:bodyPr lIns="64270" tIns="32135" rIns="64270" bIns="32135"/>
          <a:lstStyle>
            <a:lvl1pPr marL="0" indent="0">
              <a:buNone/>
              <a:defRPr sz="1000"/>
            </a:lvl1pPr>
            <a:lvl2pPr marL="321357" indent="0">
              <a:buNone/>
              <a:defRPr sz="800"/>
            </a:lvl2pPr>
            <a:lvl3pPr marL="642717" indent="0">
              <a:buNone/>
              <a:defRPr sz="700"/>
            </a:lvl3pPr>
            <a:lvl4pPr marL="964075" indent="0">
              <a:buNone/>
              <a:defRPr sz="600"/>
            </a:lvl4pPr>
            <a:lvl5pPr marL="1285434" indent="0">
              <a:buNone/>
              <a:defRPr sz="600"/>
            </a:lvl5pPr>
            <a:lvl6pPr marL="1606794" indent="0">
              <a:buNone/>
              <a:defRPr sz="600"/>
            </a:lvl6pPr>
            <a:lvl7pPr marL="1928151" indent="0">
              <a:buNone/>
              <a:defRPr sz="600"/>
            </a:lvl7pPr>
            <a:lvl8pPr marL="2249511" indent="0">
              <a:buNone/>
              <a:defRPr sz="600"/>
            </a:lvl8pPr>
            <a:lvl9pPr marL="2570870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53"/>
            <a:ext cx="8228707" cy="4525119"/>
          </a:xfrm>
          <a:prstGeom prst="rect">
            <a:avLst/>
          </a:prstGeom>
        </p:spPr>
        <p:txBody>
          <a:bodyPr vert="eaVert" lIns="64270" tIns="32135" rIns="64270" bIns="3213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1600647"/>
            <a:ext cx="2057176" cy="4775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47"/>
            <a:ext cx="6064374" cy="4775150"/>
          </a:xfrm>
          <a:prstGeom prst="rect">
            <a:avLst/>
          </a:prstGeom>
        </p:spPr>
        <p:txBody>
          <a:bodyPr vert="eaVert" lIns="64270" tIns="32135" rIns="64270" bIns="3213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4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341" indent="0" algn="ctr">
              <a:buNone/>
              <a:defRPr/>
            </a:lvl2pPr>
            <a:lvl3pPr marL="642684" indent="0" algn="ctr">
              <a:buNone/>
              <a:defRPr/>
            </a:lvl3pPr>
            <a:lvl4pPr marL="964025" indent="0" algn="ctr">
              <a:buNone/>
              <a:defRPr/>
            </a:lvl4pPr>
            <a:lvl5pPr marL="1285368" indent="0" algn="ctr">
              <a:buNone/>
              <a:defRPr/>
            </a:lvl5pPr>
            <a:lvl6pPr marL="1606711" indent="0" algn="ctr">
              <a:buNone/>
              <a:defRPr/>
            </a:lvl6pPr>
            <a:lvl7pPr marL="1928052" indent="0" algn="ctr">
              <a:buNone/>
              <a:defRPr/>
            </a:lvl7pPr>
            <a:lvl8pPr marL="2249396" indent="0" algn="ctr">
              <a:buNone/>
              <a:defRPr/>
            </a:lvl8pPr>
            <a:lvl9pPr marL="257073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341" indent="0">
              <a:buNone/>
              <a:defRPr sz="1300"/>
            </a:lvl2pPr>
            <a:lvl3pPr marL="642684" indent="0">
              <a:buNone/>
              <a:defRPr sz="1100"/>
            </a:lvl3pPr>
            <a:lvl4pPr marL="964025" indent="0">
              <a:buNone/>
              <a:defRPr sz="1000"/>
            </a:lvl4pPr>
            <a:lvl5pPr marL="1285368" indent="0">
              <a:buNone/>
              <a:defRPr sz="1000"/>
            </a:lvl5pPr>
            <a:lvl6pPr marL="1606711" indent="0">
              <a:buNone/>
              <a:defRPr sz="1000"/>
            </a:lvl6pPr>
            <a:lvl7pPr marL="1928052" indent="0">
              <a:buNone/>
              <a:defRPr sz="1000"/>
            </a:lvl7pPr>
            <a:lvl8pPr marL="2249396" indent="0">
              <a:buNone/>
              <a:defRPr sz="1000"/>
            </a:lvl8pPr>
            <a:lvl9pPr marL="257073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6484" y="3366492"/>
            <a:ext cx="2009180" cy="349150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2820" y="3366492"/>
            <a:ext cx="2009180" cy="349150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41" indent="0">
              <a:buNone/>
              <a:defRPr sz="1400" b="1"/>
            </a:lvl2pPr>
            <a:lvl3pPr marL="642684" indent="0">
              <a:buNone/>
              <a:defRPr sz="1300" b="1"/>
            </a:lvl3pPr>
            <a:lvl4pPr marL="964025" indent="0">
              <a:buNone/>
              <a:defRPr sz="1100" b="1"/>
            </a:lvl4pPr>
            <a:lvl5pPr marL="1285368" indent="0">
              <a:buNone/>
              <a:defRPr sz="1100" b="1"/>
            </a:lvl5pPr>
            <a:lvl6pPr marL="1606711" indent="0">
              <a:buNone/>
              <a:defRPr sz="1100" b="1"/>
            </a:lvl6pPr>
            <a:lvl7pPr marL="1928052" indent="0">
              <a:buNone/>
              <a:defRPr sz="1100" b="1"/>
            </a:lvl7pPr>
            <a:lvl8pPr marL="2249396" indent="0">
              <a:buNone/>
              <a:defRPr sz="1100" b="1"/>
            </a:lvl8pPr>
            <a:lvl9pPr marL="2570738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41" indent="0">
              <a:buNone/>
              <a:defRPr sz="1400" b="1"/>
            </a:lvl2pPr>
            <a:lvl3pPr marL="642684" indent="0">
              <a:buNone/>
              <a:defRPr sz="1300" b="1"/>
            </a:lvl3pPr>
            <a:lvl4pPr marL="964025" indent="0">
              <a:buNone/>
              <a:defRPr sz="1100" b="1"/>
            </a:lvl4pPr>
            <a:lvl5pPr marL="1285368" indent="0">
              <a:buNone/>
              <a:defRPr sz="1100" b="1"/>
            </a:lvl5pPr>
            <a:lvl6pPr marL="1606711" indent="0">
              <a:buNone/>
              <a:defRPr sz="1100" b="1"/>
            </a:lvl6pPr>
            <a:lvl7pPr marL="1928052" indent="0">
              <a:buNone/>
              <a:defRPr sz="1100" b="1"/>
            </a:lvl7pPr>
            <a:lvl8pPr marL="2249396" indent="0">
              <a:buNone/>
              <a:defRPr sz="1100" b="1"/>
            </a:lvl8pPr>
            <a:lvl9pPr marL="2570738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4" y="273480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4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341" indent="0">
              <a:buNone/>
              <a:defRPr sz="800"/>
            </a:lvl2pPr>
            <a:lvl3pPr marL="642684" indent="0">
              <a:buNone/>
              <a:defRPr sz="700"/>
            </a:lvl3pPr>
            <a:lvl4pPr marL="964025" indent="0">
              <a:buNone/>
              <a:defRPr sz="600"/>
            </a:lvl4pPr>
            <a:lvl5pPr marL="1285368" indent="0">
              <a:buNone/>
              <a:defRPr sz="600"/>
            </a:lvl5pPr>
            <a:lvl6pPr marL="1606711" indent="0">
              <a:buNone/>
              <a:defRPr sz="600"/>
            </a:lvl6pPr>
            <a:lvl7pPr marL="1928052" indent="0">
              <a:buNone/>
              <a:defRPr sz="600"/>
            </a:lvl7pPr>
            <a:lvl8pPr marL="2249396" indent="0">
              <a:buNone/>
              <a:defRPr sz="600"/>
            </a:lvl8pPr>
            <a:lvl9pPr marL="2570738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2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2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341" indent="0">
              <a:buNone/>
              <a:defRPr sz="2000"/>
            </a:lvl2pPr>
            <a:lvl3pPr marL="642684" indent="0">
              <a:buNone/>
              <a:defRPr sz="1700"/>
            </a:lvl3pPr>
            <a:lvl4pPr marL="964025" indent="0">
              <a:buNone/>
              <a:defRPr sz="1400"/>
            </a:lvl4pPr>
            <a:lvl5pPr marL="1285368" indent="0">
              <a:buNone/>
              <a:defRPr sz="1400"/>
            </a:lvl5pPr>
            <a:lvl6pPr marL="1606711" indent="0">
              <a:buNone/>
              <a:defRPr sz="1400"/>
            </a:lvl6pPr>
            <a:lvl7pPr marL="1928052" indent="0">
              <a:buNone/>
              <a:defRPr sz="1400"/>
            </a:lvl7pPr>
            <a:lvl8pPr marL="2249396" indent="0">
              <a:buNone/>
              <a:defRPr sz="1400"/>
            </a:lvl8pPr>
            <a:lvl9pPr marL="2570738" indent="0">
              <a:buNone/>
              <a:defRPr sz="14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2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341" indent="0">
              <a:buNone/>
              <a:defRPr sz="800"/>
            </a:lvl2pPr>
            <a:lvl3pPr marL="642684" indent="0">
              <a:buNone/>
              <a:defRPr sz="700"/>
            </a:lvl3pPr>
            <a:lvl4pPr marL="964025" indent="0">
              <a:buNone/>
              <a:defRPr sz="600"/>
            </a:lvl4pPr>
            <a:lvl5pPr marL="1285368" indent="0">
              <a:buNone/>
              <a:defRPr sz="600"/>
            </a:lvl5pPr>
            <a:lvl6pPr marL="1606711" indent="0">
              <a:buNone/>
              <a:defRPr sz="600"/>
            </a:lvl6pPr>
            <a:lvl7pPr marL="1928052" indent="0">
              <a:buNone/>
              <a:defRPr sz="600"/>
            </a:lvl7pPr>
            <a:lvl8pPr marL="2249396" indent="0">
              <a:buNone/>
              <a:defRPr sz="600"/>
            </a:lvl8pPr>
            <a:lvl9pPr marL="2570738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40622" y="0"/>
            <a:ext cx="1031379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6485" y="0"/>
            <a:ext cx="298698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5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324" indent="0" algn="ctr">
              <a:buNone/>
              <a:defRPr/>
            </a:lvl2pPr>
            <a:lvl3pPr marL="642651" indent="0" algn="ctr">
              <a:buNone/>
              <a:defRPr/>
            </a:lvl3pPr>
            <a:lvl4pPr marL="963975" indent="0" algn="ctr">
              <a:buNone/>
              <a:defRPr/>
            </a:lvl4pPr>
            <a:lvl5pPr marL="1285302" indent="0" algn="ctr">
              <a:buNone/>
              <a:defRPr/>
            </a:lvl5pPr>
            <a:lvl6pPr marL="1606628" indent="0" algn="ctr">
              <a:buNone/>
              <a:defRPr/>
            </a:lvl6pPr>
            <a:lvl7pPr marL="1927954" indent="0" algn="ctr">
              <a:buNone/>
              <a:defRPr/>
            </a:lvl7pPr>
            <a:lvl8pPr marL="2249281" indent="0" algn="ctr">
              <a:buNone/>
              <a:defRPr/>
            </a:lvl8pPr>
            <a:lvl9pPr marL="257060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324" indent="0">
              <a:buNone/>
              <a:defRPr sz="1300"/>
            </a:lvl2pPr>
            <a:lvl3pPr marL="642651" indent="0">
              <a:buNone/>
              <a:defRPr sz="1100"/>
            </a:lvl3pPr>
            <a:lvl4pPr marL="963975" indent="0">
              <a:buNone/>
              <a:defRPr sz="1000"/>
            </a:lvl4pPr>
            <a:lvl5pPr marL="1285302" indent="0">
              <a:buNone/>
              <a:defRPr sz="1000"/>
            </a:lvl5pPr>
            <a:lvl6pPr marL="1606628" indent="0">
              <a:buNone/>
              <a:defRPr sz="1000"/>
            </a:lvl6pPr>
            <a:lvl7pPr marL="1927954" indent="0">
              <a:buNone/>
              <a:defRPr sz="1000"/>
            </a:lvl7pPr>
            <a:lvl8pPr marL="2249281" indent="0">
              <a:buNone/>
              <a:defRPr sz="1000"/>
            </a:lvl8pPr>
            <a:lvl9pPr marL="257060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6484" y="3366492"/>
            <a:ext cx="2009180" cy="349150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2820" y="3366492"/>
            <a:ext cx="2009180" cy="349150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24" indent="0">
              <a:buNone/>
              <a:defRPr sz="1400" b="1"/>
            </a:lvl2pPr>
            <a:lvl3pPr marL="642651" indent="0">
              <a:buNone/>
              <a:defRPr sz="1300" b="1"/>
            </a:lvl3pPr>
            <a:lvl4pPr marL="963975" indent="0">
              <a:buNone/>
              <a:defRPr sz="1100" b="1"/>
            </a:lvl4pPr>
            <a:lvl5pPr marL="1285302" indent="0">
              <a:buNone/>
              <a:defRPr sz="1100" b="1"/>
            </a:lvl5pPr>
            <a:lvl6pPr marL="1606628" indent="0">
              <a:buNone/>
              <a:defRPr sz="1100" b="1"/>
            </a:lvl6pPr>
            <a:lvl7pPr marL="1927954" indent="0">
              <a:buNone/>
              <a:defRPr sz="1100" b="1"/>
            </a:lvl7pPr>
            <a:lvl8pPr marL="2249281" indent="0">
              <a:buNone/>
              <a:defRPr sz="1100" b="1"/>
            </a:lvl8pPr>
            <a:lvl9pPr marL="257060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24" indent="0">
              <a:buNone/>
              <a:defRPr sz="1400" b="1"/>
            </a:lvl2pPr>
            <a:lvl3pPr marL="642651" indent="0">
              <a:buNone/>
              <a:defRPr sz="1300" b="1"/>
            </a:lvl3pPr>
            <a:lvl4pPr marL="963975" indent="0">
              <a:buNone/>
              <a:defRPr sz="1100" b="1"/>
            </a:lvl4pPr>
            <a:lvl5pPr marL="1285302" indent="0">
              <a:buNone/>
              <a:defRPr sz="1100" b="1"/>
            </a:lvl5pPr>
            <a:lvl6pPr marL="1606628" indent="0">
              <a:buNone/>
              <a:defRPr sz="1100" b="1"/>
            </a:lvl6pPr>
            <a:lvl7pPr marL="1927954" indent="0">
              <a:buNone/>
              <a:defRPr sz="1100" b="1"/>
            </a:lvl7pPr>
            <a:lvl8pPr marL="2249281" indent="0">
              <a:buNone/>
              <a:defRPr sz="1100" b="1"/>
            </a:lvl8pPr>
            <a:lvl9pPr marL="257060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5" y="273481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5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324" indent="0">
              <a:buNone/>
              <a:defRPr sz="800"/>
            </a:lvl2pPr>
            <a:lvl3pPr marL="642651" indent="0">
              <a:buNone/>
              <a:defRPr sz="700"/>
            </a:lvl3pPr>
            <a:lvl4pPr marL="963975" indent="0">
              <a:buNone/>
              <a:defRPr sz="600"/>
            </a:lvl4pPr>
            <a:lvl5pPr marL="1285302" indent="0">
              <a:buNone/>
              <a:defRPr sz="600"/>
            </a:lvl5pPr>
            <a:lvl6pPr marL="1606628" indent="0">
              <a:buNone/>
              <a:defRPr sz="600"/>
            </a:lvl6pPr>
            <a:lvl7pPr marL="1927954" indent="0">
              <a:buNone/>
              <a:defRPr sz="600"/>
            </a:lvl7pPr>
            <a:lvl8pPr marL="2249281" indent="0">
              <a:buNone/>
              <a:defRPr sz="600"/>
            </a:lvl8pPr>
            <a:lvl9pPr marL="257060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3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3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324" indent="0">
              <a:buNone/>
              <a:defRPr sz="2000"/>
            </a:lvl2pPr>
            <a:lvl3pPr marL="642651" indent="0">
              <a:buNone/>
              <a:defRPr sz="1700"/>
            </a:lvl3pPr>
            <a:lvl4pPr marL="963975" indent="0">
              <a:buNone/>
              <a:defRPr sz="1400"/>
            </a:lvl4pPr>
            <a:lvl5pPr marL="1285302" indent="0">
              <a:buNone/>
              <a:defRPr sz="1400"/>
            </a:lvl5pPr>
            <a:lvl6pPr marL="1606628" indent="0">
              <a:buNone/>
              <a:defRPr sz="1400"/>
            </a:lvl6pPr>
            <a:lvl7pPr marL="1927954" indent="0">
              <a:buNone/>
              <a:defRPr sz="1400"/>
            </a:lvl7pPr>
            <a:lvl8pPr marL="2249281" indent="0">
              <a:buNone/>
              <a:defRPr sz="1400"/>
            </a:lvl8pPr>
            <a:lvl9pPr marL="2570607" indent="0">
              <a:buNone/>
              <a:defRPr sz="14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3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324" indent="0">
              <a:buNone/>
              <a:defRPr sz="800"/>
            </a:lvl2pPr>
            <a:lvl3pPr marL="642651" indent="0">
              <a:buNone/>
              <a:defRPr sz="700"/>
            </a:lvl3pPr>
            <a:lvl4pPr marL="963975" indent="0">
              <a:buNone/>
              <a:defRPr sz="600"/>
            </a:lvl4pPr>
            <a:lvl5pPr marL="1285302" indent="0">
              <a:buNone/>
              <a:defRPr sz="600"/>
            </a:lvl5pPr>
            <a:lvl6pPr marL="1606628" indent="0">
              <a:buNone/>
              <a:defRPr sz="600"/>
            </a:lvl6pPr>
            <a:lvl7pPr marL="1927954" indent="0">
              <a:buNone/>
              <a:defRPr sz="600"/>
            </a:lvl7pPr>
            <a:lvl8pPr marL="2249281" indent="0">
              <a:buNone/>
              <a:defRPr sz="600"/>
            </a:lvl8pPr>
            <a:lvl9pPr marL="257060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40622" y="0"/>
            <a:ext cx="1031379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6485" y="0"/>
            <a:ext cx="298698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6"/>
            <a:ext cx="6400354" cy="1752451"/>
          </a:xfrm>
          <a:prstGeom prst="rect">
            <a:avLst/>
          </a:prstGeom>
        </p:spPr>
        <p:txBody>
          <a:bodyPr lIns="64261" tIns="32130" rIns="64261" bIns="32130"/>
          <a:lstStyle>
            <a:lvl1pPr marL="0" indent="0" algn="ctr">
              <a:buNone/>
              <a:defRPr/>
            </a:lvl1pPr>
            <a:lvl2pPr marL="321308" indent="0" algn="ctr">
              <a:buNone/>
              <a:defRPr/>
            </a:lvl2pPr>
            <a:lvl3pPr marL="642618" indent="0" algn="ctr">
              <a:buNone/>
              <a:defRPr/>
            </a:lvl3pPr>
            <a:lvl4pPr marL="963925" indent="0" algn="ctr">
              <a:buNone/>
              <a:defRPr/>
            </a:lvl4pPr>
            <a:lvl5pPr marL="1285237" indent="0" algn="ctr">
              <a:buNone/>
              <a:defRPr/>
            </a:lvl5pPr>
            <a:lvl6pPr marL="1606546" indent="0" algn="ctr">
              <a:buNone/>
              <a:defRPr/>
            </a:lvl6pPr>
            <a:lvl7pPr marL="1927855" indent="0" algn="ctr">
              <a:buNone/>
              <a:defRPr/>
            </a:lvl7pPr>
            <a:lvl8pPr marL="2249166" indent="0" algn="ctr">
              <a:buNone/>
              <a:defRPr/>
            </a:lvl8pPr>
            <a:lvl9pPr marL="257047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56"/>
            <a:ext cx="8228707" cy="4525119"/>
          </a:xfrm>
          <a:prstGeom prst="rect">
            <a:avLst/>
          </a:prstGeom>
        </p:spPr>
        <p:txBody>
          <a:bodyPr lIns="64261" tIns="32130" rIns="64261" bIns="3213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lIns="64261" tIns="32130" rIns="64261" bIns="32130" anchor="b"/>
          <a:lstStyle>
            <a:lvl1pPr marL="0" indent="0">
              <a:buNone/>
              <a:defRPr sz="1400"/>
            </a:lvl1pPr>
            <a:lvl2pPr marL="321308" indent="0">
              <a:buNone/>
              <a:defRPr sz="1300"/>
            </a:lvl2pPr>
            <a:lvl3pPr marL="642618" indent="0">
              <a:buNone/>
              <a:defRPr sz="1100"/>
            </a:lvl3pPr>
            <a:lvl4pPr marL="963925" indent="0">
              <a:buNone/>
              <a:defRPr sz="1000"/>
            </a:lvl4pPr>
            <a:lvl5pPr marL="1285237" indent="0">
              <a:buNone/>
              <a:defRPr sz="1000"/>
            </a:lvl5pPr>
            <a:lvl6pPr marL="1606546" indent="0">
              <a:buNone/>
              <a:defRPr sz="1000"/>
            </a:lvl6pPr>
            <a:lvl7pPr marL="1927855" indent="0">
              <a:buNone/>
              <a:defRPr sz="1000"/>
            </a:lvl7pPr>
            <a:lvl8pPr marL="2249166" indent="0">
              <a:buNone/>
              <a:defRPr sz="1000"/>
            </a:lvl8pPr>
            <a:lvl9pPr marL="257047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8" y="1600656"/>
            <a:ext cx="4060775" cy="4525119"/>
          </a:xfrm>
          <a:prstGeom prst="rect">
            <a:avLst/>
          </a:prstGeom>
        </p:spPr>
        <p:txBody>
          <a:bodyPr lIns="64261" tIns="32130" rIns="64261" bIns="32130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56"/>
            <a:ext cx="4060775" cy="4525119"/>
          </a:xfrm>
          <a:prstGeom prst="rect">
            <a:avLst/>
          </a:prstGeom>
        </p:spPr>
        <p:txBody>
          <a:bodyPr lIns="64261" tIns="32130" rIns="64261" bIns="32130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lIns="64261" tIns="32130" rIns="64261" bIns="32130" anchor="b"/>
          <a:lstStyle>
            <a:lvl1pPr marL="0" indent="0">
              <a:buNone/>
              <a:defRPr sz="1700" b="1"/>
            </a:lvl1pPr>
            <a:lvl2pPr marL="321308" indent="0">
              <a:buNone/>
              <a:defRPr sz="1400" b="1"/>
            </a:lvl2pPr>
            <a:lvl3pPr marL="642618" indent="0">
              <a:buNone/>
              <a:defRPr sz="1300" b="1"/>
            </a:lvl3pPr>
            <a:lvl4pPr marL="963925" indent="0">
              <a:buNone/>
              <a:defRPr sz="1100" b="1"/>
            </a:lvl4pPr>
            <a:lvl5pPr marL="1285237" indent="0">
              <a:buNone/>
              <a:defRPr sz="1100" b="1"/>
            </a:lvl5pPr>
            <a:lvl6pPr marL="1606546" indent="0">
              <a:buNone/>
              <a:defRPr sz="1100" b="1"/>
            </a:lvl6pPr>
            <a:lvl7pPr marL="1927855" indent="0">
              <a:buNone/>
              <a:defRPr sz="1100" b="1"/>
            </a:lvl7pPr>
            <a:lvl8pPr marL="2249166" indent="0">
              <a:buNone/>
              <a:defRPr sz="1100" b="1"/>
            </a:lvl8pPr>
            <a:lvl9pPr marL="2570475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lIns="64261" tIns="32130" rIns="64261" bIns="32130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lIns="64261" tIns="32130" rIns="64261" bIns="32130" anchor="b"/>
          <a:lstStyle>
            <a:lvl1pPr marL="0" indent="0">
              <a:buNone/>
              <a:defRPr sz="1700" b="1"/>
            </a:lvl1pPr>
            <a:lvl2pPr marL="321308" indent="0">
              <a:buNone/>
              <a:defRPr sz="1400" b="1"/>
            </a:lvl2pPr>
            <a:lvl3pPr marL="642618" indent="0">
              <a:buNone/>
              <a:defRPr sz="1300" b="1"/>
            </a:lvl3pPr>
            <a:lvl4pPr marL="963925" indent="0">
              <a:buNone/>
              <a:defRPr sz="1100" b="1"/>
            </a:lvl4pPr>
            <a:lvl5pPr marL="1285237" indent="0">
              <a:buNone/>
              <a:defRPr sz="1100" b="1"/>
            </a:lvl5pPr>
            <a:lvl6pPr marL="1606546" indent="0">
              <a:buNone/>
              <a:defRPr sz="1100" b="1"/>
            </a:lvl6pPr>
            <a:lvl7pPr marL="1927855" indent="0">
              <a:buNone/>
              <a:defRPr sz="1100" b="1"/>
            </a:lvl7pPr>
            <a:lvl8pPr marL="2249166" indent="0">
              <a:buNone/>
              <a:defRPr sz="1100" b="1"/>
            </a:lvl8pPr>
            <a:lvl9pPr marL="2570475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lIns="64261" tIns="32130" rIns="64261" bIns="32130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6" y="273482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lIns="64261" tIns="32130" rIns="64261" bIns="32130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6" y="1435448"/>
            <a:ext cx="3008189" cy="4690318"/>
          </a:xfrm>
          <a:prstGeom prst="rect">
            <a:avLst/>
          </a:prstGeom>
        </p:spPr>
        <p:txBody>
          <a:bodyPr lIns="64261" tIns="32130" rIns="64261" bIns="32130"/>
          <a:lstStyle>
            <a:lvl1pPr marL="0" indent="0">
              <a:buNone/>
              <a:defRPr sz="1000"/>
            </a:lvl1pPr>
            <a:lvl2pPr marL="321308" indent="0">
              <a:buNone/>
              <a:defRPr sz="800"/>
            </a:lvl2pPr>
            <a:lvl3pPr marL="642618" indent="0">
              <a:buNone/>
              <a:defRPr sz="700"/>
            </a:lvl3pPr>
            <a:lvl4pPr marL="963925" indent="0">
              <a:buNone/>
              <a:defRPr sz="600"/>
            </a:lvl4pPr>
            <a:lvl5pPr marL="1285237" indent="0">
              <a:buNone/>
              <a:defRPr sz="600"/>
            </a:lvl5pPr>
            <a:lvl6pPr marL="1606546" indent="0">
              <a:buNone/>
              <a:defRPr sz="600"/>
            </a:lvl6pPr>
            <a:lvl7pPr marL="1927855" indent="0">
              <a:buNone/>
              <a:defRPr sz="600"/>
            </a:lvl7pPr>
            <a:lvl8pPr marL="2249166" indent="0">
              <a:buNone/>
              <a:defRPr sz="600"/>
            </a:lvl8pPr>
            <a:lvl9pPr marL="2570475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4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4" y="612800"/>
            <a:ext cx="5486177" cy="4114354"/>
          </a:xfrm>
          <a:prstGeom prst="rect">
            <a:avLst/>
          </a:prstGeom>
        </p:spPr>
        <p:txBody>
          <a:bodyPr lIns="64261" tIns="32130" rIns="64261" bIns="32130"/>
          <a:lstStyle>
            <a:lvl1pPr marL="0" indent="0">
              <a:buNone/>
              <a:defRPr sz="2200"/>
            </a:lvl1pPr>
            <a:lvl2pPr marL="321308" indent="0">
              <a:buNone/>
              <a:defRPr sz="2000"/>
            </a:lvl2pPr>
            <a:lvl3pPr marL="642618" indent="0">
              <a:buNone/>
              <a:defRPr sz="1700"/>
            </a:lvl3pPr>
            <a:lvl4pPr marL="963925" indent="0">
              <a:buNone/>
              <a:defRPr sz="1400"/>
            </a:lvl4pPr>
            <a:lvl5pPr marL="1285237" indent="0">
              <a:buNone/>
              <a:defRPr sz="1400"/>
            </a:lvl5pPr>
            <a:lvl6pPr marL="1606546" indent="0">
              <a:buNone/>
              <a:defRPr sz="1400"/>
            </a:lvl6pPr>
            <a:lvl7pPr marL="1927855" indent="0">
              <a:buNone/>
              <a:defRPr sz="1400"/>
            </a:lvl7pPr>
            <a:lvl8pPr marL="2249166" indent="0">
              <a:buNone/>
              <a:defRPr sz="1400"/>
            </a:lvl8pPr>
            <a:lvl9pPr marL="2570475" indent="0">
              <a:buNone/>
              <a:defRPr sz="14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4" y="5367860"/>
            <a:ext cx="5486177" cy="804788"/>
          </a:xfrm>
          <a:prstGeom prst="rect">
            <a:avLst/>
          </a:prstGeom>
        </p:spPr>
        <p:txBody>
          <a:bodyPr lIns="64261" tIns="32130" rIns="64261" bIns="32130"/>
          <a:lstStyle>
            <a:lvl1pPr marL="0" indent="0">
              <a:buNone/>
              <a:defRPr sz="1000"/>
            </a:lvl1pPr>
            <a:lvl2pPr marL="321308" indent="0">
              <a:buNone/>
              <a:defRPr sz="800"/>
            </a:lvl2pPr>
            <a:lvl3pPr marL="642618" indent="0">
              <a:buNone/>
              <a:defRPr sz="700"/>
            </a:lvl3pPr>
            <a:lvl4pPr marL="963925" indent="0">
              <a:buNone/>
              <a:defRPr sz="600"/>
            </a:lvl4pPr>
            <a:lvl5pPr marL="1285237" indent="0">
              <a:buNone/>
              <a:defRPr sz="600"/>
            </a:lvl5pPr>
            <a:lvl6pPr marL="1606546" indent="0">
              <a:buNone/>
              <a:defRPr sz="600"/>
            </a:lvl6pPr>
            <a:lvl7pPr marL="1927855" indent="0">
              <a:buNone/>
              <a:defRPr sz="600"/>
            </a:lvl7pPr>
            <a:lvl8pPr marL="2249166" indent="0">
              <a:buNone/>
              <a:defRPr sz="600"/>
            </a:lvl8pPr>
            <a:lvl9pPr marL="2570475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56"/>
            <a:ext cx="8228707" cy="4525119"/>
          </a:xfrm>
          <a:prstGeom prst="rect">
            <a:avLst/>
          </a:prstGeom>
        </p:spPr>
        <p:txBody>
          <a:bodyPr vert="eaVert" lIns="64261" tIns="32130" rIns="64261" bIns="3213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178594"/>
            <a:ext cx="2057176" cy="594717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78594"/>
            <a:ext cx="6064374" cy="5947172"/>
          </a:xfrm>
          <a:prstGeom prst="rect">
            <a:avLst/>
          </a:prstGeom>
        </p:spPr>
        <p:txBody>
          <a:bodyPr vert="eaVert" lIns="64261" tIns="32130" rIns="64261" bIns="3213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3536156"/>
            <a:ext cx="7358063" cy="33218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2969" y="0"/>
            <a:ext cx="7358063" cy="34736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5717" tIns="35717" rIns="35717" bIns="3571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457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21457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642915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964372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285829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/>
  <p:txStyles>
    <p:titleStyle>
      <a:lvl1pPr marL="195240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marL="195240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marL="195240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marL="195240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marL="195240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516554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837858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159169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480476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20008" indent="-401635" algn="l" rtl="0" eaLnBrk="1" fontAlgn="base" hangingPunct="1">
        <a:spcBef>
          <a:spcPts val="1687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132392" indent="-401635" algn="l" rtl="0" eaLnBrk="1" fontAlgn="base" hangingPunct="1">
        <a:spcBef>
          <a:spcPts val="1687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444776" indent="-401635" algn="l" rtl="0" eaLnBrk="1" fontAlgn="base" hangingPunct="1">
        <a:spcBef>
          <a:spcPts val="1687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757160" indent="-401635" algn="l" rtl="0" eaLnBrk="1" fontAlgn="base" hangingPunct="1">
        <a:spcBef>
          <a:spcPts val="1687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69544" indent="-401635" algn="l" rtl="0" eaLnBrk="1" fontAlgn="base" hangingPunct="1">
        <a:spcBef>
          <a:spcPts val="1687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390854" indent="-401635" algn="l" rtl="0" eaLnBrk="1" fontAlgn="base" hangingPunct="1">
        <a:spcBef>
          <a:spcPts val="1687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712162" indent="-401635" algn="l" rtl="0" eaLnBrk="1" fontAlgn="base" hangingPunct="1">
        <a:spcBef>
          <a:spcPts val="1687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033473" indent="-401635" algn="l" rtl="0" eaLnBrk="1" fontAlgn="base" hangingPunct="1">
        <a:spcBef>
          <a:spcPts val="1687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354780" indent="-401635" algn="l" rtl="0" eaLnBrk="1" fontAlgn="base" hangingPunct="1">
        <a:spcBef>
          <a:spcPts val="1687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6426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08" algn="l" defTabSz="6426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618" algn="l" defTabSz="6426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925" algn="l" defTabSz="6426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237" algn="l" defTabSz="6426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546" algn="l" defTabSz="6426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855" algn="l" defTabSz="6426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166" algn="l" defTabSz="6426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475" algn="l" defTabSz="6426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9" y="168559"/>
            <a:ext cx="7358063" cy="1733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5697" tIns="35697" rIns="35697" bIns="356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1902024"/>
            <a:ext cx="3545086" cy="41065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5697" tIns="35697" rIns="35697" bIns="356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291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585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3876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171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55879" indent="-346950" algn="l" rtl="0" eaLnBrk="1" fontAlgn="base" hangingPunct="1">
        <a:spcBef>
          <a:spcPts val="2672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596845" indent="-346950" algn="l" rtl="0" eaLnBrk="1" fontAlgn="base" hangingPunct="1">
        <a:spcBef>
          <a:spcPts val="2672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909214" indent="-346950" algn="l" rtl="0" eaLnBrk="1" fontAlgn="base" hangingPunct="1">
        <a:spcBef>
          <a:spcPts val="2672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221584" indent="-346950" algn="l" rtl="0" eaLnBrk="1" fontAlgn="base" hangingPunct="1">
        <a:spcBef>
          <a:spcPts val="2672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533955" indent="-346950" algn="l" rtl="0" eaLnBrk="1" fontAlgn="base" hangingPunct="1">
        <a:spcBef>
          <a:spcPts val="2672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855243" indent="-346950" algn="l" rtl="0" eaLnBrk="1" fontAlgn="base" hangingPunct="1">
        <a:spcBef>
          <a:spcPts val="2672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176537" indent="-346950" algn="l" rtl="0" eaLnBrk="1" fontAlgn="base" hangingPunct="1">
        <a:spcBef>
          <a:spcPts val="2672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497828" indent="-346950" algn="l" rtl="0" eaLnBrk="1" fontAlgn="base" hangingPunct="1">
        <a:spcBef>
          <a:spcPts val="2672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2819122" indent="-346950" algn="l" rtl="0" eaLnBrk="1" fontAlgn="base" hangingPunct="1">
        <a:spcBef>
          <a:spcPts val="2672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291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585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876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171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464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756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051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344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80" y="125016"/>
            <a:ext cx="7358063" cy="1821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5695" tIns="35695" rIns="35695" bIns="3569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80" y="1946672"/>
            <a:ext cx="7358063" cy="49113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5695" tIns="35695" rIns="35695" bIns="356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275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552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3826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105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55861" indent="-346932" algn="l" rtl="0" eaLnBrk="1" fontAlgn="base" hangingPunct="1">
        <a:spcBef>
          <a:spcPts val="2672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596814" indent="-346932" algn="l" rtl="0" eaLnBrk="1" fontAlgn="base" hangingPunct="1">
        <a:spcBef>
          <a:spcPts val="2672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909167" indent="-346932" algn="l" rtl="0" eaLnBrk="1" fontAlgn="base" hangingPunct="1">
        <a:spcBef>
          <a:spcPts val="2672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221522" indent="-346932" algn="l" rtl="0" eaLnBrk="1" fontAlgn="base" hangingPunct="1">
        <a:spcBef>
          <a:spcPts val="2672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533877" indent="-346932" algn="l" rtl="0" eaLnBrk="1" fontAlgn="base" hangingPunct="1">
        <a:spcBef>
          <a:spcPts val="2672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855148" indent="-346932" algn="l" rtl="0" eaLnBrk="1" fontAlgn="base" hangingPunct="1">
        <a:spcBef>
          <a:spcPts val="2672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176426" indent="-346932" algn="l" rtl="0" eaLnBrk="1" fontAlgn="base" hangingPunct="1">
        <a:spcBef>
          <a:spcPts val="2672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497700" indent="-346932" algn="l" rtl="0" eaLnBrk="1" fontAlgn="base" hangingPunct="1">
        <a:spcBef>
          <a:spcPts val="2672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2818978" indent="-346932" algn="l" rtl="0" eaLnBrk="1" fontAlgn="base" hangingPunct="1">
        <a:spcBef>
          <a:spcPts val="2672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64255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275" algn="l" defTabSz="64255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552" algn="l" defTabSz="64255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826" algn="l" defTabSz="64255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105" algn="l" defTabSz="64255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382" algn="l" defTabSz="64255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658" algn="l" defTabSz="64255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8936" algn="l" defTabSz="64255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212" algn="l" defTabSz="64255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81" y="168561"/>
            <a:ext cx="7358063" cy="1733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5693" tIns="35693" rIns="35693" bIns="356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64981" y="1902024"/>
            <a:ext cx="2786063" cy="41065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5693" tIns="35693" rIns="35693" bIns="356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258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519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3776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039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55843" indent="-346914" algn="l" rtl="0" eaLnBrk="1" fontAlgn="base" hangingPunct="1">
        <a:spcBef>
          <a:spcPts val="2672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596784" indent="-346914" algn="l" rtl="0" eaLnBrk="1" fontAlgn="base" hangingPunct="1">
        <a:spcBef>
          <a:spcPts val="2672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909120" indent="-346914" algn="l" rtl="0" eaLnBrk="1" fontAlgn="base" hangingPunct="1">
        <a:spcBef>
          <a:spcPts val="2672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221460" indent="-346914" algn="l" rtl="0" eaLnBrk="1" fontAlgn="base" hangingPunct="1">
        <a:spcBef>
          <a:spcPts val="2672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533799" indent="-346914" algn="l" rtl="0" eaLnBrk="1" fontAlgn="base" hangingPunct="1">
        <a:spcBef>
          <a:spcPts val="2672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855053" indent="-346914" algn="l" rtl="0" eaLnBrk="1" fontAlgn="base" hangingPunct="1">
        <a:spcBef>
          <a:spcPts val="2672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176315" indent="-346914" algn="l" rtl="0" eaLnBrk="1" fontAlgn="base" hangingPunct="1">
        <a:spcBef>
          <a:spcPts val="2672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497572" indent="-346914" algn="l" rtl="0" eaLnBrk="1" fontAlgn="base" hangingPunct="1">
        <a:spcBef>
          <a:spcPts val="2672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2818834" indent="-346914" algn="l" rtl="0" eaLnBrk="1" fontAlgn="base" hangingPunct="1">
        <a:spcBef>
          <a:spcPts val="2672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64251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258" algn="l" defTabSz="64251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519" algn="l" defTabSz="64251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776" algn="l" defTabSz="64251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039" algn="l" defTabSz="64251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299" algn="l" defTabSz="64251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559" algn="l" defTabSz="64251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8821" algn="l" defTabSz="64251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081" algn="l" defTabSz="64251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82" y="168562"/>
            <a:ext cx="7358063" cy="1733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5691" tIns="35691" rIns="35691" bIns="356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1902024"/>
            <a:ext cx="3545086" cy="41065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5691" tIns="35691" rIns="35691" bIns="356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241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486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3727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4973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55825" indent="-346896" algn="l" rtl="0" eaLnBrk="1" fontAlgn="base" hangingPunct="1">
        <a:spcBef>
          <a:spcPts val="2672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596753" indent="-346896" algn="l" rtl="0" eaLnBrk="1" fontAlgn="base" hangingPunct="1">
        <a:spcBef>
          <a:spcPts val="2672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909073" indent="-346896" algn="l" rtl="0" eaLnBrk="1" fontAlgn="base" hangingPunct="1">
        <a:spcBef>
          <a:spcPts val="2672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221397" indent="-346896" algn="l" rtl="0" eaLnBrk="1" fontAlgn="base" hangingPunct="1">
        <a:spcBef>
          <a:spcPts val="2672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533721" indent="-346896" algn="l" rtl="0" eaLnBrk="1" fontAlgn="base" hangingPunct="1">
        <a:spcBef>
          <a:spcPts val="2672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854958" indent="-346896" algn="l" rtl="0" eaLnBrk="1" fontAlgn="base" hangingPunct="1">
        <a:spcBef>
          <a:spcPts val="2672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176203" indent="-346896" algn="l" rtl="0" eaLnBrk="1" fontAlgn="base" hangingPunct="1">
        <a:spcBef>
          <a:spcPts val="2672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497444" indent="-346896" algn="l" rtl="0" eaLnBrk="1" fontAlgn="base" hangingPunct="1">
        <a:spcBef>
          <a:spcPts val="2672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2818690" indent="-346896" algn="l" rtl="0" eaLnBrk="1" fontAlgn="base" hangingPunct="1">
        <a:spcBef>
          <a:spcPts val="2672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64248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241" algn="l" defTabSz="64248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486" algn="l" defTabSz="64248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727" algn="l" defTabSz="64248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4973" algn="l" defTabSz="64248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216" algn="l" defTabSz="64248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460" algn="l" defTabSz="64248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8706" algn="l" defTabSz="64248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9949" algn="l" defTabSz="64248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400050"/>
            <a:ext cx="7488238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76375" y="1484313"/>
            <a:ext cx="7488238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800980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ACBD7C-7FEC-49F5-9C4A-82630995AF8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9C039B-9359-40B4-9625-58D652B72CA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714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DF1981DC-575A-409C-8F2E-34CB7321479D}" type="datetimeFigureOut">
              <a:rPr lang="en-US" altLang="en-US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8/15/2017</a:t>
            </a:fld>
            <a:endParaRPr lang="en-US" altLang="en-US" dirty="0"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58324CA0-8ED0-4510-AC82-4A595D9980B2}" type="slidenum">
              <a:rPr lang="en-US" altLang="en-US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7350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i="1" dirty="0">
              <a:solidFill>
                <a:srgbClr val="C9C2D1"/>
              </a:solidFill>
              <a:latin typeface="Arial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i="1" dirty="0">
              <a:solidFill>
                <a:srgbClr val="C9C2D1"/>
              </a:solidFill>
              <a:latin typeface="Arial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3F6947-43D6-4828-B37F-EBE68333AB87}" type="slidenum">
              <a:rPr lang="en-US" i="1" smtClean="0">
                <a:solidFill>
                  <a:srgbClr val="C9C2D1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i="1" dirty="0">
              <a:solidFill>
                <a:srgbClr val="C9C2D1"/>
              </a:solidFill>
              <a:latin typeface="Arial" charset="0"/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86865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0" y="168550"/>
            <a:ext cx="7358063" cy="1733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5715" tIns="35715" rIns="35715" bIns="3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70" y="1902024"/>
            <a:ext cx="7358063" cy="41065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5715" tIns="35715" rIns="35715" bIns="3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440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882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23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763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410730" indent="-401801" algn="l" rtl="0" eaLnBrk="1" fontAlgn="base" hangingPunct="1">
        <a:spcBef>
          <a:spcPts val="1687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651811" indent="-401801" algn="l" rtl="0" eaLnBrk="1" fontAlgn="base" hangingPunct="1">
        <a:spcBef>
          <a:spcPts val="1687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964323" indent="-401801" algn="l" rtl="0" eaLnBrk="1" fontAlgn="base" hangingPunct="1">
        <a:spcBef>
          <a:spcPts val="1687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276835" indent="-401801" algn="l" rtl="0" eaLnBrk="1" fontAlgn="base" hangingPunct="1">
        <a:spcBef>
          <a:spcPts val="1687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589347" indent="-401801" algn="l" rtl="0" eaLnBrk="1" fontAlgn="base" hangingPunct="1">
        <a:spcBef>
          <a:spcPts val="1687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910787" indent="-401801" algn="l" rtl="0" eaLnBrk="1" fontAlgn="base" hangingPunct="1">
        <a:spcBef>
          <a:spcPts val="1687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232229" indent="-401801" algn="l" rtl="0" eaLnBrk="1" fontAlgn="base" hangingPunct="1">
        <a:spcBef>
          <a:spcPts val="1687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553669" indent="-401801" algn="l" rtl="0" eaLnBrk="1" fontAlgn="base" hangingPunct="1">
        <a:spcBef>
          <a:spcPts val="1687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2875110" indent="-401801" algn="l" rtl="0" eaLnBrk="1" fontAlgn="base" hangingPunct="1">
        <a:spcBef>
          <a:spcPts val="1687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40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82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23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763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05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645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086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527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1" y="2089547"/>
            <a:ext cx="7358063" cy="267890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5713" tIns="35713" rIns="35713" bIns="3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424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849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274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697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95310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95310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95310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95310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95310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516736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838159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159583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481008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24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49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74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97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123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546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971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396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72" y="892972"/>
            <a:ext cx="7358063" cy="5072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txStyles>
    <p:titleStyle>
      <a:lvl1pPr marL="195300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marL="195300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marL="195300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marL="195300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marL="195300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516710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838116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159524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480932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410688" indent="-401760" algn="l" rtl="0" eaLnBrk="1" fontAlgn="base" hangingPunct="1">
        <a:spcBef>
          <a:spcPts val="3375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651745" indent="-401760" algn="l" rtl="0" eaLnBrk="1" fontAlgn="base" hangingPunct="1">
        <a:spcBef>
          <a:spcPts val="3375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964224" indent="-401760" algn="l" rtl="0" eaLnBrk="1" fontAlgn="base" hangingPunct="1">
        <a:spcBef>
          <a:spcPts val="3375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276704" indent="-401760" algn="l" rtl="0" eaLnBrk="1" fontAlgn="base" hangingPunct="1">
        <a:spcBef>
          <a:spcPts val="3375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589184" indent="-401760" algn="l" rtl="0" eaLnBrk="1" fontAlgn="base" hangingPunct="1">
        <a:spcBef>
          <a:spcPts val="3375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910591" indent="-401760" algn="l" rtl="0" eaLnBrk="1" fontAlgn="base" hangingPunct="1">
        <a:spcBef>
          <a:spcPts val="3375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232001" indent="-401760" algn="l" rtl="0" eaLnBrk="1" fontAlgn="base" hangingPunct="1">
        <a:spcBef>
          <a:spcPts val="3375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553407" indent="-401760" algn="l" rtl="0" eaLnBrk="1" fontAlgn="base" hangingPunct="1">
        <a:spcBef>
          <a:spcPts val="3375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2874816" indent="-401760" algn="l" rtl="0" eaLnBrk="1" fontAlgn="base" hangingPunct="1">
        <a:spcBef>
          <a:spcPts val="3375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3" y="5179219"/>
            <a:ext cx="7358063" cy="11965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5709" tIns="35709" rIns="35709" bIns="3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391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783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174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565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95290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95290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95290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95290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95290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516684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838073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159465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480856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6427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91" algn="l" defTabSz="6427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83" algn="l" defTabSz="6427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174" algn="l" defTabSz="6427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565" algn="l" defTabSz="6427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959" algn="l" defTabSz="6427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348" algn="l" defTabSz="6427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741" algn="l" defTabSz="6427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133" algn="l" defTabSz="6427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4" y="5179219"/>
            <a:ext cx="7358063" cy="11965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5707" tIns="35707" rIns="35707" bIns="357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374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750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124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500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95280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95280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95280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95280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95280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516658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838030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159406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480780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74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50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124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500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877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250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626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001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484" y="3366492"/>
            <a:ext cx="4125516" cy="34915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5705" tIns="35705" rIns="35705" bIns="35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6484" y="0"/>
            <a:ext cx="4125516" cy="33129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5705" tIns="35705" rIns="35705" bIns="3570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357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717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075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434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21357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642717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964075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285434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6427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57" algn="l" defTabSz="6427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17" algn="l" defTabSz="6427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075" algn="l" defTabSz="6427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434" algn="l" defTabSz="6427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794" algn="l" defTabSz="6427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151" algn="l" defTabSz="6427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511" algn="l" defTabSz="6427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870" algn="l" defTabSz="6427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484" y="3366492"/>
            <a:ext cx="4125516" cy="34915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5703" tIns="35703" rIns="35703" bIns="357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6484" y="0"/>
            <a:ext cx="4125516" cy="33129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5703" tIns="35703" rIns="35703" bIns="3570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341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684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025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368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21341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642684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964025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285368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64268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41" algn="l" defTabSz="64268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684" algn="l" defTabSz="64268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025" algn="l" defTabSz="64268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368" algn="l" defTabSz="64268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711" algn="l" defTabSz="64268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052" algn="l" defTabSz="64268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396" algn="l" defTabSz="64268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738" algn="l" defTabSz="64268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7" y="178594"/>
            <a:ext cx="7358063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5701" tIns="35701" rIns="35701" bIns="357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324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651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3975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302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20050" indent="-401656" algn="l" rtl="0" eaLnBrk="1" fontAlgn="base" hangingPunct="1">
        <a:spcBef>
          <a:spcPts val="1687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132450" indent="-401656" algn="l" rtl="0" eaLnBrk="1" fontAlgn="base" hangingPunct="1">
        <a:spcBef>
          <a:spcPts val="1687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444850" indent="-401656" algn="l" rtl="0" eaLnBrk="1" fontAlgn="base" hangingPunct="1">
        <a:spcBef>
          <a:spcPts val="1687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757250" indent="-401656" algn="l" rtl="0" eaLnBrk="1" fontAlgn="base" hangingPunct="1">
        <a:spcBef>
          <a:spcPts val="1687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69650" indent="-401656" algn="l" rtl="0" eaLnBrk="1" fontAlgn="base" hangingPunct="1">
        <a:spcBef>
          <a:spcPts val="1687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390977" indent="-401656" algn="l" rtl="0" eaLnBrk="1" fontAlgn="base" hangingPunct="1">
        <a:spcBef>
          <a:spcPts val="1687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712301" indent="-401656" algn="l" rtl="0" eaLnBrk="1" fontAlgn="base" hangingPunct="1">
        <a:spcBef>
          <a:spcPts val="1687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033628" indent="-401656" algn="l" rtl="0" eaLnBrk="1" fontAlgn="base" hangingPunct="1">
        <a:spcBef>
          <a:spcPts val="1687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354952" indent="-401656" algn="l" rtl="0" eaLnBrk="1" fontAlgn="base" hangingPunct="1">
        <a:spcBef>
          <a:spcPts val="1687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6426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24" algn="l" defTabSz="6426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651" algn="l" defTabSz="6426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975" algn="l" defTabSz="6426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302" algn="l" defTabSz="6426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628" algn="l" defTabSz="6426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954" algn="l" defTabSz="6426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281" algn="l" defTabSz="6426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607" algn="l" defTabSz="6426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12" Type="http://schemas.openxmlformats.org/officeDocument/2006/relationships/image" Target="../media/image27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9.xml"/><Relationship Id="rId6" Type="http://schemas.openxmlformats.org/officeDocument/2006/relationships/image" Target="../media/image21.jpg"/><Relationship Id="rId11" Type="http://schemas.openxmlformats.org/officeDocument/2006/relationships/image" Target="../media/image26.jpg"/><Relationship Id="rId5" Type="http://schemas.openxmlformats.org/officeDocument/2006/relationships/image" Target="../media/image20.jpg"/><Relationship Id="rId10" Type="http://schemas.openxmlformats.org/officeDocument/2006/relationships/image" Target="../media/image25.JPG"/><Relationship Id="rId4" Type="http://schemas.openxmlformats.org/officeDocument/2006/relationships/image" Target="../media/image19.jpg"/><Relationship Id="rId9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66.xml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5.xml"/><Relationship Id="rId6" Type="http://schemas.openxmlformats.org/officeDocument/2006/relationships/image" Target="../media/image36.jp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microsoft.com/office/2007/relationships/hdphoto" Target="../media/hdphoto1.wdp"/><Relationship Id="rId4" Type="http://schemas.openxmlformats.org/officeDocument/2006/relationships/image" Target="../media/image40.png"/><Relationship Id="rId9" Type="http://schemas.openxmlformats.org/officeDocument/2006/relationships/image" Target="../media/image3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microsoft.com/office/2007/relationships/hdphoto" Target="../media/hdphoto2.wdp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7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7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7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78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7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7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7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2705100" y="1085433"/>
            <a:ext cx="2979420" cy="1867496"/>
            <a:chOff x="2705100" y="1085433"/>
            <a:chExt cx="2979420" cy="1867496"/>
          </a:xfrm>
        </p:grpSpPr>
        <p:sp>
          <p:nvSpPr>
            <p:cNvPr id="9" name="TextBox 8"/>
            <p:cNvSpPr txBox="1"/>
            <p:nvPr/>
          </p:nvSpPr>
          <p:spPr>
            <a:xfrm>
              <a:off x="2705100" y="1085433"/>
              <a:ext cx="1828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>
                  <a:solidFill>
                    <a:srgbClr val="DBE4E9"/>
                  </a:solidFill>
                  <a:latin typeface="Bodoni MT Condensed" panose="02070606080606020203" pitchFamily="18" charset="0"/>
                </a:rPr>
                <a:t>Vision</a:t>
              </a:r>
              <a:endParaRPr lang="en-US" sz="7200" dirty="0">
                <a:solidFill>
                  <a:srgbClr val="DBE4E9"/>
                </a:solidFill>
                <a:latin typeface="Bodoni MT Condensed" panose="02070606080606020203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81400" y="1752600"/>
              <a:ext cx="210312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>
                  <a:solidFill>
                    <a:srgbClr val="DBE4E9"/>
                  </a:solidFill>
                  <a:latin typeface="Bodoni MT Condensed" panose="02070606080606020203" pitchFamily="18" charset="0"/>
                </a:rPr>
                <a:t>Sunday</a:t>
              </a:r>
              <a:endParaRPr lang="en-US" sz="7200" dirty="0">
                <a:solidFill>
                  <a:srgbClr val="DBE4E9"/>
                </a:solidFill>
                <a:latin typeface="Bodoni MT Condensed" panose="02070606080606020203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876800" y="188589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9B8F55"/>
                </a:solidFill>
                <a:latin typeface="Arial Black" panose="020B0A04020102020204" pitchFamily="34" charset="0"/>
              </a:rPr>
              <a:t>TODAY</a:t>
            </a:r>
            <a:endParaRPr lang="en-US" sz="2000" dirty="0">
              <a:solidFill>
                <a:srgbClr val="9B8F55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63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330714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Reflections</a:t>
            </a:r>
            <a:endParaRPr lang="en-US" sz="4000" b="1" dirty="0">
              <a:solidFill>
                <a:schemeClr val="bg1"/>
              </a:solidFill>
              <a:effectLst>
                <a:reflection blurRad="6350" stA="55000" endA="50" endPos="85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15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82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76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780" y="0"/>
            <a:ext cx="2286000" cy="228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226" y="4572000"/>
            <a:ext cx="2286000" cy="228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286000"/>
            <a:ext cx="2286000" cy="228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2286000" cy="2286000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0"/>
            <a:ext cx="2286000" cy="228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0"/>
            <a:ext cx="2286000" cy="228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2286000" cy="228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572000"/>
            <a:ext cx="2286000" cy="228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572000"/>
            <a:ext cx="2286000" cy="2286000"/>
          </a:xfrm>
          <a:prstGeom prst="rect">
            <a:avLst/>
          </a:prstGeom>
        </p:spPr>
      </p:pic>
      <p:pic>
        <p:nvPicPr>
          <p:cNvPr id="17" name="Picture 16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86000" cy="22860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3" name="Straight Connector 22"/>
          <p:cNvCxnSpPr/>
          <p:nvPr/>
        </p:nvCxnSpPr>
        <p:spPr>
          <a:xfrm>
            <a:off x="6858000" y="0"/>
            <a:ext cx="0" cy="68580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286000" y="0"/>
            <a:ext cx="0" cy="68580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572000" y="0"/>
            <a:ext cx="0" cy="22860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572000" y="4572000"/>
            <a:ext cx="0" cy="22860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>
            <a:off x="4572000" y="-2286000"/>
            <a:ext cx="0" cy="91440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>
            <a:off x="4572000" y="0"/>
            <a:ext cx="0" cy="91440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225" y="2292350"/>
            <a:ext cx="4273550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801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886200" y="5029200"/>
            <a:ext cx="2667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bg1"/>
                </a:solidFill>
                <a:latin typeface="Arial Black" pitchFamily="34" charset="0"/>
              </a:rPr>
              <a:t>6:30 -9:00</a:t>
            </a:r>
            <a:endParaRPr lang="en-US" sz="3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8800" b="1" dirty="0" smtClean="0">
                <a:solidFill>
                  <a:prstClr val="white"/>
                </a:solidFill>
                <a:latin typeface="Betsy Flanagan" pitchFamily="2" charset="0"/>
              </a:rPr>
              <a:t>October 25</a:t>
            </a:r>
            <a:r>
              <a:rPr lang="en-US" sz="8800" b="1" baseline="30000" dirty="0" smtClean="0">
                <a:solidFill>
                  <a:prstClr val="white"/>
                </a:solidFill>
                <a:latin typeface="Betsy Flanagan" pitchFamily="2" charset="0"/>
              </a:rPr>
              <a:t>th</a:t>
            </a:r>
            <a:r>
              <a:rPr lang="en-US" sz="8800" b="1" dirty="0" smtClean="0">
                <a:solidFill>
                  <a:prstClr val="white"/>
                </a:solidFill>
                <a:latin typeface="Betsy Flanagan" pitchFamily="2" charset="0"/>
              </a:rPr>
              <a:t> </a:t>
            </a:r>
            <a:endParaRPr lang="en-US" sz="8800" b="1" dirty="0">
              <a:solidFill>
                <a:prstClr val="white"/>
              </a:solidFill>
              <a:latin typeface="Betsy Flanagan" pitchFamily="2" charset="0"/>
            </a:endParaRPr>
          </a:p>
        </p:txBody>
      </p:sp>
      <p:pic>
        <p:nvPicPr>
          <p:cNvPr id="1032" name="Picture 8" descr="C:\Users\Tony &amp; Terrie\AppData\Local\Microsoft\Windows\Temporary Internet Files\Content.IE5\81M6KNFG\MC90000176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774" y="4953761"/>
            <a:ext cx="1696212" cy="122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Tony &amp; Terrie\AppData\Local\Microsoft\Windows\Temporary Internet Files\Content.IE5\ACGEY37S\MC900232599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7" y="4658364"/>
            <a:ext cx="1320297" cy="181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0951745">
            <a:off x="-395813" y="440104"/>
            <a:ext cx="10540437" cy="769501"/>
          </a:xfrm>
          <a:prstGeom prst="snip1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C000"/>
                </a:solidFill>
              </a:rPr>
              <a:t>             SOUTHSIDE BAPTIST CHURCH   </a:t>
            </a:r>
            <a:endParaRPr lang="en-US" sz="4000" dirty="0">
              <a:solidFill>
                <a:srgbClr val="FFC000"/>
              </a:solidFill>
            </a:endParaRPr>
          </a:p>
        </p:txBody>
      </p:sp>
      <p:pic>
        <p:nvPicPr>
          <p:cNvPr id="1034" name="Picture 10" descr="C:\Users\Tony &amp; Terrie\AppData\Local\Microsoft\Windows\Temporary Internet Files\Content.IE5\ACGEY37S\MC900445692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48" y="4015702"/>
            <a:ext cx="410566" cy="93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15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Content Placeholder 3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69525" y="0"/>
            <a:ext cx="467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7360"/>
            <a:ext cx="5120640" cy="51206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040" y="3706534"/>
            <a:ext cx="4480560" cy="1182291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EQUALS</a:t>
            </a:r>
            <a:endParaRPr lang="en-US" sz="5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334000"/>
            <a:ext cx="9144000" cy="12003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FF"/>
                </a:solidFill>
              </a:rPr>
              <a:t>One Service at Southside</a:t>
            </a:r>
          </a:p>
          <a:p>
            <a:pPr algn="ctr"/>
            <a:r>
              <a:rPr lang="en-US" sz="3600" b="1" dirty="0" smtClean="0">
                <a:solidFill>
                  <a:srgbClr val="FFFFFF"/>
                </a:solidFill>
              </a:rPr>
              <a:t>November 5</a:t>
            </a:r>
            <a:r>
              <a:rPr lang="en-US" sz="3600" b="1" baseline="30000" dirty="0" smtClean="0">
                <a:solidFill>
                  <a:srgbClr val="FFFFFF"/>
                </a:solidFill>
              </a:rPr>
              <a:t>th</a:t>
            </a:r>
            <a:r>
              <a:rPr lang="en-US" sz="3600" b="1" dirty="0" smtClean="0">
                <a:solidFill>
                  <a:srgbClr val="FFFFFF"/>
                </a:solidFill>
              </a:rPr>
              <a:t> PM</a:t>
            </a:r>
            <a:endParaRPr lang="en-US" sz="36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3480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3048" y="-121920"/>
            <a:ext cx="548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6" charset="0"/>
                <a:ea typeface="ヒラギノ角ゴ Pro W3" pitchFamily="-106" charset="-128"/>
                <a:cs typeface="ヒラギノ角ゴ Pro W3" pitchFamily="-106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6" charset="0"/>
                <a:ea typeface="ヒラギノ角ゴ Pro W3" pitchFamily="-106" charset="-128"/>
                <a:cs typeface="ヒラギノ角ゴ Pro W3" pitchFamily="-106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6" charset="0"/>
                <a:ea typeface="ヒラギノ角ゴ Pro W3" pitchFamily="-106" charset="-128"/>
                <a:cs typeface="ヒラギノ角ゴ Pro W3" pitchFamily="-106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6" charset="0"/>
                <a:ea typeface="ヒラギノ角ゴ Pro W3" pitchFamily="-106" charset="-128"/>
                <a:cs typeface="ヒラギノ角ゴ Pro W3" pitchFamily="-106" charset="-128"/>
              </a:defRPr>
            </a:lvl5pPr>
            <a:lvl6pPr marL="4571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6" charset="0"/>
                <a:ea typeface="ヒラギノ角ゴ Pro W3" pitchFamily="-106" charset="-128"/>
                <a:cs typeface="ヒラギノ角ゴ Pro W3" pitchFamily="-106" charset="-128"/>
              </a:defRPr>
            </a:lvl6pPr>
            <a:lvl7pPr marL="91430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6" charset="0"/>
                <a:ea typeface="ヒラギノ角ゴ Pro W3" pitchFamily="-106" charset="-128"/>
                <a:cs typeface="ヒラギノ角ゴ Pro W3" pitchFamily="-106" charset="-128"/>
              </a:defRPr>
            </a:lvl7pPr>
            <a:lvl8pPr marL="137146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6" charset="0"/>
                <a:ea typeface="ヒラギノ角ゴ Pro W3" pitchFamily="-106" charset="-128"/>
                <a:cs typeface="ヒラギノ角ゴ Pro W3" pitchFamily="-106" charset="-128"/>
              </a:defRPr>
            </a:lvl8pPr>
            <a:lvl9pPr marL="182861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6" charset="0"/>
                <a:ea typeface="ヒラギノ角ゴ Pro W3" pitchFamily="-106" charset="-128"/>
                <a:cs typeface="ヒラギノ角ゴ Pro W3" pitchFamily="-106" charset="-128"/>
              </a:defRPr>
            </a:lvl9pPr>
          </a:lstStyle>
          <a:p>
            <a:pPr algn="l"/>
            <a:r>
              <a:rPr lang="en-US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3, 2017</a:t>
            </a:r>
            <a:endParaRPr lang="en-US" b="1" kern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3108960" y="5791200"/>
            <a:ext cx="29260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6" charset="0"/>
                <a:ea typeface="ヒラギノ角ゴ Pro W3" pitchFamily="-106" charset="-128"/>
                <a:cs typeface="ヒラギノ角ゴ Pro W3" pitchFamily="-106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6" charset="0"/>
                <a:ea typeface="ヒラギノ角ゴ Pro W3" pitchFamily="-106" charset="-128"/>
                <a:cs typeface="ヒラギノ角ゴ Pro W3" pitchFamily="-106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6" charset="0"/>
                <a:ea typeface="ヒラギノ角ゴ Pro W3" pitchFamily="-106" charset="-128"/>
                <a:cs typeface="ヒラギノ角ゴ Pro W3" pitchFamily="-106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6" charset="0"/>
                <a:ea typeface="ヒラギノ角ゴ Pro W3" pitchFamily="-106" charset="-128"/>
                <a:cs typeface="ヒラギノ角ゴ Pro W3" pitchFamily="-106" charset="-128"/>
              </a:defRPr>
            </a:lvl5pPr>
            <a:lvl6pPr marL="4571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6" charset="0"/>
                <a:ea typeface="ヒラギノ角ゴ Pro W3" pitchFamily="-106" charset="-128"/>
                <a:cs typeface="ヒラギノ角ゴ Pro W3" pitchFamily="-106" charset="-128"/>
              </a:defRPr>
            </a:lvl6pPr>
            <a:lvl7pPr marL="91430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6" charset="0"/>
                <a:ea typeface="ヒラギノ角ゴ Pro W3" pitchFamily="-106" charset="-128"/>
                <a:cs typeface="ヒラギノ角ゴ Pro W3" pitchFamily="-106" charset="-128"/>
              </a:defRPr>
            </a:lvl7pPr>
            <a:lvl8pPr marL="137146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6" charset="0"/>
                <a:ea typeface="ヒラギノ角ゴ Pro W3" pitchFamily="-106" charset="-128"/>
                <a:cs typeface="ヒラギノ角ゴ Pro W3" pitchFamily="-106" charset="-128"/>
              </a:defRPr>
            </a:lvl8pPr>
            <a:lvl9pPr marL="182861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6" charset="0"/>
                <a:ea typeface="ヒラギノ角ゴ Pro W3" pitchFamily="-106" charset="-128"/>
                <a:cs typeface="ヒラギノ角ゴ Pro W3" pitchFamily="-106" charset="-128"/>
              </a:defRPr>
            </a:lvl9pPr>
          </a:lstStyle>
          <a:p>
            <a:pPr algn="l"/>
            <a:r>
              <a:rPr lang="en-US" sz="24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LADIES BANQUET</a:t>
            </a:r>
            <a:endParaRPr lang="en-US" sz="2400" b="1" kern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66800"/>
            <a:ext cx="1483787" cy="1978382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2" name="TextBox 21"/>
          <p:cNvSpPr txBox="1"/>
          <p:nvPr/>
        </p:nvSpPr>
        <p:spPr>
          <a:xfrm>
            <a:off x="72390" y="6202918"/>
            <a:ext cx="8999220" cy="578882"/>
          </a:xfrm>
          <a:prstGeom prst="round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LouAnn Rogers</a:t>
            </a:r>
            <a:endParaRPr lang="en-US" sz="2800" b="1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334772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3048" y="-121920"/>
            <a:ext cx="548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6" charset="0"/>
                <a:ea typeface="ヒラギノ角ゴ Pro W3" pitchFamily="-106" charset="-128"/>
                <a:cs typeface="ヒラギノ角ゴ Pro W3" pitchFamily="-106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6" charset="0"/>
                <a:ea typeface="ヒラギノ角ゴ Pro W3" pitchFamily="-106" charset="-128"/>
                <a:cs typeface="ヒラギノ角ゴ Pro W3" pitchFamily="-106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6" charset="0"/>
                <a:ea typeface="ヒラギノ角ゴ Pro W3" pitchFamily="-106" charset="-128"/>
                <a:cs typeface="ヒラギノ角ゴ Pro W3" pitchFamily="-106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6" charset="0"/>
                <a:ea typeface="ヒラギノ角ゴ Pro W3" pitchFamily="-106" charset="-128"/>
                <a:cs typeface="ヒラギノ角ゴ Pro W3" pitchFamily="-106" charset="-128"/>
              </a:defRPr>
            </a:lvl5pPr>
            <a:lvl6pPr marL="4571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6" charset="0"/>
                <a:ea typeface="ヒラギノ角ゴ Pro W3" pitchFamily="-106" charset="-128"/>
                <a:cs typeface="ヒラギノ角ゴ Pro W3" pitchFamily="-106" charset="-128"/>
              </a:defRPr>
            </a:lvl6pPr>
            <a:lvl7pPr marL="91430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6" charset="0"/>
                <a:ea typeface="ヒラギノ角ゴ Pro W3" pitchFamily="-106" charset="-128"/>
                <a:cs typeface="ヒラギノ角ゴ Pro W3" pitchFamily="-106" charset="-128"/>
              </a:defRPr>
            </a:lvl7pPr>
            <a:lvl8pPr marL="137146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6" charset="0"/>
                <a:ea typeface="ヒラギノ角ゴ Pro W3" pitchFamily="-106" charset="-128"/>
                <a:cs typeface="ヒラギノ角ゴ Pro W3" pitchFamily="-106" charset="-128"/>
              </a:defRPr>
            </a:lvl8pPr>
            <a:lvl9pPr marL="182861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6" charset="0"/>
                <a:ea typeface="ヒラギノ角ゴ Pro W3" pitchFamily="-106" charset="-128"/>
                <a:cs typeface="ヒラギノ角ゴ Pro W3" pitchFamily="-106" charset="-128"/>
              </a:defRPr>
            </a:lvl9pPr>
          </a:lstStyle>
          <a:p>
            <a:pPr algn="l"/>
            <a:r>
              <a:rPr lang="en-US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4-7, 2017</a:t>
            </a:r>
            <a:endParaRPr lang="en-US" b="1" kern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5760720" y="0"/>
            <a:ext cx="33832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6" charset="0"/>
                <a:ea typeface="ヒラギノ角ゴ Pro W3" pitchFamily="-106" charset="-128"/>
                <a:cs typeface="ヒラギノ角ゴ Pro W3" pitchFamily="-106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6" charset="0"/>
                <a:ea typeface="ヒラギノ角ゴ Pro W3" pitchFamily="-106" charset="-128"/>
                <a:cs typeface="ヒラギノ角ゴ Pro W3" pitchFamily="-106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6" charset="0"/>
                <a:ea typeface="ヒラギノ角ゴ Pro W3" pitchFamily="-106" charset="-128"/>
                <a:cs typeface="ヒラギノ角ゴ Pro W3" pitchFamily="-106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6" charset="0"/>
                <a:ea typeface="ヒラギノ角ゴ Pro W3" pitchFamily="-106" charset="-128"/>
                <a:cs typeface="ヒラギノ角ゴ Pro W3" pitchFamily="-106" charset="-128"/>
              </a:defRPr>
            </a:lvl5pPr>
            <a:lvl6pPr marL="4571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6" charset="0"/>
                <a:ea typeface="ヒラギノ角ゴ Pro W3" pitchFamily="-106" charset="-128"/>
                <a:cs typeface="ヒラギノ角ゴ Pro W3" pitchFamily="-106" charset="-128"/>
              </a:defRPr>
            </a:lvl6pPr>
            <a:lvl7pPr marL="91430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6" charset="0"/>
                <a:ea typeface="ヒラギノ角ゴ Pro W3" pitchFamily="-106" charset="-128"/>
                <a:cs typeface="ヒラギノ角ゴ Pro W3" pitchFamily="-106" charset="-128"/>
              </a:defRPr>
            </a:lvl7pPr>
            <a:lvl8pPr marL="137146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6" charset="0"/>
                <a:ea typeface="ヒラギノ角ゴ Pro W3" pitchFamily="-106" charset="-128"/>
                <a:cs typeface="ヒラギノ角ゴ Pro W3" pitchFamily="-106" charset="-128"/>
              </a:defRPr>
            </a:lvl8pPr>
            <a:lvl9pPr marL="182861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6" charset="0"/>
                <a:ea typeface="ヒラギノ角ゴ Pro W3" pitchFamily="-106" charset="-128"/>
                <a:cs typeface="ヒラギノ角ゴ Pro W3" pitchFamily="-106" charset="-128"/>
              </a:defRPr>
            </a:lvl9pPr>
          </a:lstStyle>
          <a:p>
            <a:pPr algn="l"/>
            <a:r>
              <a:rPr lang="en-US" sz="24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BIBLE CONFERENCE</a:t>
            </a:r>
            <a:endParaRPr lang="en-US" sz="2400" b="1" kern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3801"/>
            <a:ext cx="1737360" cy="24352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6056" y1="70466" x2="26056" y2="70466"/>
                        <a14:foregroundMark x1="30634" y1="76166" x2="30634" y2="76166"/>
                        <a14:foregroundMark x1="40141" y1="81088" x2="40141" y2="81088"/>
                        <a14:foregroundMark x1="51761" y1="80311" x2="51761" y2="80311"/>
                        <a14:foregroundMark x1="66901" y1="77461" x2="66901" y2="77461"/>
                        <a14:foregroundMark x1="73944" y1="70725" x2="73944" y2="70725"/>
                        <a14:foregroundMark x1="77817" y1="66839" x2="77817" y2="66839"/>
                        <a14:foregroundMark x1="72887" y1="65803" x2="72887" y2="65803"/>
                        <a14:foregroundMark x1="75000" y1="58808" x2="75000" y2="58808"/>
                        <a14:foregroundMark x1="46831" y1="78756" x2="46831" y2="78756"/>
                        <a14:foregroundMark x1="13732" y1="71762" x2="13732" y2="71762"/>
                        <a14:foregroundMark x1="16197" y1="77979" x2="16197" y2="77979"/>
                        <a14:foregroundMark x1="13380" y1="84197" x2="13380" y2="84197"/>
                        <a14:foregroundMark x1="48239" y1="95596" x2="48239" y2="95596"/>
                        <a14:foregroundMark x1="58099" y1="95855" x2="58099" y2="95855"/>
                        <a14:foregroundMark x1="69366" y1="91969" x2="69366" y2="91969"/>
                        <a14:foregroundMark x1="82042" y1="88860" x2="82042" y2="88860"/>
                        <a14:foregroundMark x1="85915" y1="81088" x2="85915" y2="81088"/>
                        <a14:foregroundMark x1="83803" y1="76166" x2="83803" y2="76166"/>
                        <a14:foregroundMark x1="87324" y1="73057" x2="87324" y2="73057"/>
                        <a14:foregroundMark x1="92958" y1="76684" x2="92958" y2="76684"/>
                        <a14:foregroundMark x1="95775" y1="81606" x2="95775" y2="81606"/>
                        <a14:foregroundMark x1="91549" y1="87824" x2="91549" y2="87824"/>
                        <a14:foregroundMark x1="88380" y1="91451" x2="88380" y2="91451"/>
                        <a14:foregroundMark x1="71479" y1="84974" x2="71479" y2="84974"/>
                        <a14:foregroundMark x1="76408" y1="80052" x2="76408" y2="80052"/>
                        <a14:foregroundMark x1="78169" y1="76425" x2="78169" y2="76425"/>
                        <a14:foregroundMark x1="84507" y1="69948" x2="84507" y2="69948"/>
                        <a14:foregroundMark x1="95775" y1="76943" x2="95775" y2="76943"/>
                        <a14:foregroundMark x1="3521" y1="74611" x2="3521" y2="74611"/>
                        <a14:foregroundMark x1="8451" y1="76425" x2="8451" y2="76425"/>
                        <a14:foregroundMark x1="5634" y1="78497" x2="5634" y2="78497"/>
                        <a14:foregroundMark x1="20775" y1="74611" x2="20775" y2="74611"/>
                        <a14:foregroundMark x1="18310" y1="72021" x2="18310" y2="72021"/>
                        <a14:foregroundMark x1="28169" y1="66839" x2="28169" y2="66839"/>
                        <a14:foregroundMark x1="12676" y1="75648" x2="12676" y2="75648"/>
                        <a14:backgroundMark x1="15141" y1="94560" x2="15141" y2="94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02"/>
          <a:stretch/>
        </p:blipFill>
        <p:spPr>
          <a:xfrm>
            <a:off x="94597" y="602495"/>
            <a:ext cx="1642763" cy="20116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28175"/>
            <a:ext cx="2560320" cy="25603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2024" l="26060" r="94100">
                        <a14:foregroundMark x1="67302" y1="63506" x2="67302" y2="63506"/>
                        <a14:foregroundMark x1="45851" y1="85854" x2="82667" y2="86832"/>
                        <a14:foregroundMark x1="78980" y1="62603" x2="89920" y2="71257"/>
                        <a14:foregroundMark x1="90842" y1="65989" x2="90842" y2="87133"/>
                        <a14:foregroundMark x1="42594" y1="88939" x2="42594" y2="88939"/>
                        <a14:foregroundMark x1="44929" y1="87133" x2="48433" y2="874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640" y="3939778"/>
            <a:ext cx="3108960" cy="233172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2390" y="6202918"/>
            <a:ext cx="8999220" cy="578882"/>
          </a:xfrm>
          <a:prstGeom prst="round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blipFill dpi="0" rotWithShape="1"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Dr. Jeremy A. Rogers              Pastor, Arlington Park</a:t>
            </a:r>
            <a:endParaRPr lang="en-US" sz="2800" b="1" dirty="0">
              <a:blipFill dpi="0"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152" y="6172200"/>
            <a:ext cx="8997696" cy="578882"/>
          </a:xfrm>
          <a:prstGeom prst="round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blipFill dpi="0" rotWithShape="1"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Dr. Andrew Hebert       Pastor, Paramount (Amarillo)</a:t>
            </a:r>
            <a:endParaRPr lang="en-US" sz="2800" b="1" dirty="0">
              <a:blipFill dpi="0"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152" y="6126718"/>
            <a:ext cx="8997696" cy="578882"/>
          </a:xfrm>
          <a:prstGeom prst="round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blipFill dpi="0" rotWithShape="1"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Jordan N. Rogers         Pastor, Hillcrest (Nederland)</a:t>
            </a:r>
            <a:endParaRPr lang="en-US" sz="2800" b="1" dirty="0">
              <a:blipFill dpi="0"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152" y="6172200"/>
            <a:ext cx="8997696" cy="578882"/>
          </a:xfrm>
          <a:prstGeom prst="round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blipFill dpi="0" rotWithShape="1"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Dr. Shane Pruitt           SBTC Director of Evangelism</a:t>
            </a:r>
            <a:endParaRPr lang="en-US" sz="2800" b="1" dirty="0">
              <a:blipFill dpi="0"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41312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19" grpId="0" animBg="1"/>
      <p:bldP spid="19" grpId="1" animBg="1"/>
      <p:bldP spid="21" grpId="0" animBg="1"/>
      <p:bldP spid="21" grpId="1" animBg="1"/>
      <p:bldP spid="20" grpId="0" animBg="1"/>
      <p:bldP spid="2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3048" y="-121920"/>
            <a:ext cx="548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6" charset="0"/>
                <a:ea typeface="ヒラギノ角ゴ Pro W3" pitchFamily="-106" charset="-128"/>
                <a:cs typeface="ヒラギノ角ゴ Pro W3" pitchFamily="-106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6" charset="0"/>
                <a:ea typeface="ヒラギノ角ゴ Pro W3" pitchFamily="-106" charset="-128"/>
                <a:cs typeface="ヒラギノ角ゴ Pro W3" pitchFamily="-106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6" charset="0"/>
                <a:ea typeface="ヒラギノ角ゴ Pro W3" pitchFamily="-106" charset="-128"/>
                <a:cs typeface="ヒラギノ角ゴ Pro W3" pitchFamily="-106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6" charset="0"/>
                <a:ea typeface="ヒラギノ角ゴ Pro W3" pitchFamily="-106" charset="-128"/>
                <a:cs typeface="ヒラギノ角ゴ Pro W3" pitchFamily="-106" charset="-128"/>
              </a:defRPr>
            </a:lvl5pPr>
            <a:lvl6pPr marL="4571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6" charset="0"/>
                <a:ea typeface="ヒラギノ角ゴ Pro W3" pitchFamily="-106" charset="-128"/>
                <a:cs typeface="ヒラギノ角ゴ Pro W3" pitchFamily="-106" charset="-128"/>
              </a:defRPr>
            </a:lvl6pPr>
            <a:lvl7pPr marL="91430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6" charset="0"/>
                <a:ea typeface="ヒラギノ角ゴ Pro W3" pitchFamily="-106" charset="-128"/>
                <a:cs typeface="ヒラギノ角ゴ Pro W3" pitchFamily="-106" charset="-128"/>
              </a:defRPr>
            </a:lvl7pPr>
            <a:lvl8pPr marL="137146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6" charset="0"/>
                <a:ea typeface="ヒラギノ角ゴ Pro W3" pitchFamily="-106" charset="-128"/>
                <a:cs typeface="ヒラギノ角ゴ Pro W3" pitchFamily="-106" charset="-128"/>
              </a:defRPr>
            </a:lvl8pPr>
            <a:lvl9pPr marL="182861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6" charset="0"/>
                <a:ea typeface="ヒラギノ角ゴ Pro W3" pitchFamily="-106" charset="-128"/>
                <a:cs typeface="ヒラギノ角ゴ Pro W3" pitchFamily="-106" charset="-128"/>
              </a:defRPr>
            </a:lvl9pPr>
          </a:lstStyle>
          <a:p>
            <a:pPr algn="l"/>
            <a:r>
              <a:rPr lang="en-US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4-7, 2017</a:t>
            </a:r>
            <a:endParaRPr lang="en-US" b="1" kern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3291840" y="5791200"/>
            <a:ext cx="256032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6" charset="0"/>
                <a:ea typeface="ヒラギノ角ゴ Pro W3" pitchFamily="-106" charset="-128"/>
                <a:cs typeface="ヒラギノ角ゴ Pro W3" pitchFamily="-106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6" charset="0"/>
                <a:ea typeface="ヒラギノ角ゴ Pro W3" pitchFamily="-106" charset="-128"/>
                <a:cs typeface="ヒラギノ角ゴ Pro W3" pitchFamily="-106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6" charset="0"/>
                <a:ea typeface="ヒラギノ角ゴ Pro W3" pitchFamily="-106" charset="-128"/>
                <a:cs typeface="ヒラギノ角ゴ Pro W3" pitchFamily="-106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6" charset="0"/>
                <a:ea typeface="ヒラギノ角ゴ Pro W3" pitchFamily="-106" charset="-128"/>
                <a:cs typeface="ヒラギノ角ゴ Pro W3" pitchFamily="-106" charset="-128"/>
              </a:defRPr>
            </a:lvl5pPr>
            <a:lvl6pPr marL="4571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6" charset="0"/>
                <a:ea typeface="ヒラギノ角ゴ Pro W3" pitchFamily="-106" charset="-128"/>
                <a:cs typeface="ヒラギノ角ゴ Pro W3" pitchFamily="-106" charset="-128"/>
              </a:defRPr>
            </a:lvl6pPr>
            <a:lvl7pPr marL="91430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6" charset="0"/>
                <a:ea typeface="ヒラギノ角ゴ Pro W3" pitchFamily="-106" charset="-128"/>
                <a:cs typeface="ヒラギノ角ゴ Pro W3" pitchFamily="-106" charset="-128"/>
              </a:defRPr>
            </a:lvl7pPr>
            <a:lvl8pPr marL="137146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6" charset="0"/>
                <a:ea typeface="ヒラギノ角ゴ Pro W3" pitchFamily="-106" charset="-128"/>
                <a:cs typeface="ヒラギノ角ゴ Pro W3" pitchFamily="-106" charset="-128"/>
              </a:defRPr>
            </a:lvl8pPr>
            <a:lvl9pPr marL="182861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6" charset="0"/>
                <a:ea typeface="ヒラギノ角ゴ Pro W3" pitchFamily="-106" charset="-128"/>
                <a:cs typeface="ヒラギノ角ゴ Pro W3" pitchFamily="-106" charset="-128"/>
              </a:defRPr>
            </a:lvl9pPr>
          </a:lstStyle>
          <a:p>
            <a:pPr algn="l"/>
            <a:r>
              <a:rPr lang="en-US" sz="24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LUNCH</a:t>
            </a:r>
            <a:endParaRPr lang="en-US" sz="2400" b="1" kern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7413"/>
            <a:ext cx="1568298" cy="19202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024" l="26060" r="94100">
                        <a14:foregroundMark x1="67302" y1="63506" x2="67302" y2="63506"/>
                        <a14:foregroundMark x1="45851" y1="85854" x2="82667" y2="86832"/>
                        <a14:foregroundMark x1="78980" y1="62603" x2="89920" y2="71257"/>
                        <a14:foregroundMark x1="90842" y1="65989" x2="90842" y2="87133"/>
                        <a14:foregroundMark x1="42594" y1="88939" x2="42594" y2="88939"/>
                        <a14:foregroundMark x1="44929" y1="87133" x2="48433" y2="874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40080"/>
            <a:ext cx="2682240" cy="201168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2390" y="6202918"/>
            <a:ext cx="8999220" cy="578882"/>
          </a:xfrm>
          <a:prstGeom prst="round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Jeremy A. Rogers                           Jordan N. Rogers</a:t>
            </a:r>
            <a:endParaRPr lang="en-US" sz="2800" b="1" dirty="0"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272816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79510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057400" y="5334000"/>
            <a:ext cx="5029200" cy="408623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Acts 2:42-47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72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5288340"/>
            <a:ext cx="9144000" cy="156966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There are certain elements that characterize a real church</a:t>
            </a:r>
          </a:p>
        </p:txBody>
      </p:sp>
    </p:spTree>
    <p:extLst>
      <p:ext uri="{BB962C8B-B14F-4D97-AF65-F5344CB8AC3E}">
        <p14:creationId xmlns:p14="http://schemas.microsoft.com/office/powerpoint/2010/main" val="295586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prstClr val="white"/>
                </a:solidFill>
              </a:rPr>
              <a:t>In order to be a real church </a:t>
            </a:r>
            <a:r>
              <a:rPr lang="en-US" sz="4800" b="1" dirty="0">
                <a:solidFill>
                  <a:srgbClr val="FFFF00"/>
                </a:solidFill>
              </a:rPr>
              <a:t>we</a:t>
            </a:r>
            <a:r>
              <a:rPr lang="en-US" sz="4800" b="1" dirty="0">
                <a:solidFill>
                  <a:prstClr val="white"/>
                </a:solidFill>
              </a:rPr>
              <a:t> </a:t>
            </a:r>
            <a:r>
              <a:rPr lang="en-US" sz="4800" b="1" dirty="0">
                <a:solidFill>
                  <a:srgbClr val="FFC000"/>
                </a:solidFill>
              </a:rPr>
              <a:t>need</a:t>
            </a:r>
            <a:r>
              <a:rPr lang="en-US" sz="4800" b="1" dirty="0">
                <a:solidFill>
                  <a:prstClr val="white"/>
                </a:solidFill>
              </a:rPr>
              <a:t> to strive to </a:t>
            </a:r>
            <a:r>
              <a:rPr lang="en-US" sz="4800" b="1" dirty="0" smtClean="0">
                <a:solidFill>
                  <a:prstClr val="white"/>
                </a:solidFill>
              </a:rPr>
              <a:t>be:</a:t>
            </a:r>
            <a:endParaRPr lang="en-US" sz="4800" b="1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371600"/>
            <a:ext cx="9144000" cy="59093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7472" indent="-347472">
              <a:buClr>
                <a:srgbClr val="C00000"/>
              </a:buClr>
              <a:buFontTx/>
              <a:buBlip>
                <a:blip r:embed="rId4"/>
              </a:buBlip>
            </a:pPr>
            <a:r>
              <a:rPr lang="en-US" sz="5200" b="1" dirty="0" smtClean="0">
                <a:solidFill>
                  <a:prstClr val="black"/>
                </a:solidFill>
                <a:ea typeface="Times New Roman"/>
                <a:cs typeface="Times New Roman"/>
              </a:rPr>
              <a:t> </a:t>
            </a:r>
            <a:r>
              <a:rPr lang="en-US" sz="5200" b="1" dirty="0">
                <a:solidFill>
                  <a:prstClr val="black"/>
                </a:solidFill>
                <a:ea typeface="Times New Roman"/>
                <a:cs typeface="Times New Roman"/>
              </a:rPr>
              <a:t>A church that is in continual devotion to the </a:t>
            </a:r>
            <a:r>
              <a:rPr lang="en-US" sz="5200" b="1" dirty="0">
                <a:solidFill>
                  <a:srgbClr val="C00000"/>
                </a:solidFill>
                <a:ea typeface="Times New Roman"/>
                <a:cs typeface="Times New Roman"/>
              </a:rPr>
              <a:t>Lord</a:t>
            </a:r>
          </a:p>
          <a:p>
            <a:pPr marL="347472" indent="-347472">
              <a:buClr>
                <a:srgbClr val="C00000"/>
              </a:buClr>
              <a:buFontTx/>
              <a:buBlip>
                <a:blip r:embed="rId4"/>
              </a:buBlip>
            </a:pPr>
            <a:r>
              <a:rPr lang="en-US" sz="5200" b="1" dirty="0" smtClean="0">
                <a:solidFill>
                  <a:prstClr val="black"/>
                </a:solidFill>
                <a:ea typeface="Times New Roman"/>
                <a:cs typeface="Times New Roman"/>
              </a:rPr>
              <a:t> A </a:t>
            </a:r>
            <a:r>
              <a:rPr lang="en-US" sz="5200" b="1" dirty="0">
                <a:solidFill>
                  <a:prstClr val="black"/>
                </a:solidFill>
                <a:ea typeface="Times New Roman"/>
                <a:cs typeface="Times New Roman"/>
              </a:rPr>
              <a:t>church that is in continual devotion to the </a:t>
            </a:r>
            <a:r>
              <a:rPr lang="en-US" sz="5200" b="1" dirty="0" smtClean="0">
                <a:solidFill>
                  <a:srgbClr val="C00000"/>
                </a:solidFill>
                <a:ea typeface="Times New Roman"/>
                <a:cs typeface="Times New Roman"/>
              </a:rPr>
              <a:t>Lord’s</a:t>
            </a:r>
            <a:r>
              <a:rPr lang="en-US" sz="5200" b="1" dirty="0" smtClean="0">
                <a:solidFill>
                  <a:prstClr val="black"/>
                </a:solidFill>
                <a:ea typeface="Times New Roman"/>
                <a:cs typeface="Times New Roman"/>
              </a:rPr>
              <a:t> </a:t>
            </a:r>
            <a:r>
              <a:rPr lang="en-US" sz="5200" b="1" dirty="0">
                <a:solidFill>
                  <a:srgbClr val="006600"/>
                </a:solidFill>
                <a:ea typeface="Times New Roman"/>
                <a:cs typeface="Times New Roman"/>
              </a:rPr>
              <a:t>people</a:t>
            </a:r>
            <a:r>
              <a:rPr lang="en-US" sz="5200" b="1" dirty="0">
                <a:solidFill>
                  <a:prstClr val="black"/>
                </a:solidFill>
                <a:ea typeface="Times New Roman"/>
                <a:cs typeface="Times New Roman"/>
              </a:rPr>
              <a:t> </a:t>
            </a:r>
            <a:endParaRPr lang="en-US" sz="5200" b="1" dirty="0" smtClean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347472" indent="-347472">
              <a:buClr>
                <a:srgbClr val="C00000"/>
              </a:buClr>
              <a:buFontTx/>
              <a:buBlip>
                <a:blip r:embed="rId4"/>
              </a:buBlip>
            </a:pPr>
            <a:r>
              <a:rPr lang="en-US" sz="5200" b="1" dirty="0" smtClean="0">
                <a:solidFill>
                  <a:prstClr val="black"/>
                </a:solidFill>
                <a:ea typeface="Times New Roman"/>
                <a:cs typeface="Times New Roman"/>
              </a:rPr>
              <a:t> A </a:t>
            </a:r>
            <a:r>
              <a:rPr lang="en-US" sz="5200" b="1" dirty="0">
                <a:solidFill>
                  <a:prstClr val="black"/>
                </a:solidFill>
                <a:ea typeface="Times New Roman"/>
                <a:cs typeface="Times New Roman"/>
              </a:rPr>
              <a:t>church that is in continual devotion to the </a:t>
            </a:r>
            <a:r>
              <a:rPr lang="en-US" sz="5200" b="1" dirty="0" smtClean="0">
                <a:solidFill>
                  <a:srgbClr val="C00000"/>
                </a:solidFill>
                <a:ea typeface="Times New Roman"/>
                <a:cs typeface="Times New Roman"/>
              </a:rPr>
              <a:t>Lord’s</a:t>
            </a:r>
            <a:r>
              <a:rPr lang="en-US" sz="5200" b="1" dirty="0" smtClean="0">
                <a:solidFill>
                  <a:prstClr val="black"/>
                </a:solidFill>
                <a:ea typeface="Times New Roman"/>
                <a:cs typeface="Times New Roman"/>
              </a:rPr>
              <a:t> </a:t>
            </a:r>
            <a:r>
              <a:rPr lang="en-US" sz="5200" b="1" dirty="0">
                <a:solidFill>
                  <a:srgbClr val="006600"/>
                </a:solidFill>
                <a:ea typeface="Times New Roman"/>
                <a:cs typeface="Times New Roman"/>
              </a:rPr>
              <a:t>work in the </a:t>
            </a:r>
            <a:r>
              <a:rPr lang="en-US" sz="5200" b="1" dirty="0" smtClean="0">
                <a:solidFill>
                  <a:srgbClr val="006600"/>
                </a:solidFill>
                <a:ea typeface="Times New Roman"/>
                <a:cs typeface="Times New Roman"/>
              </a:rPr>
              <a:t>world</a:t>
            </a:r>
            <a:endParaRPr lang="en-US" sz="5200" b="1" dirty="0">
              <a:solidFill>
                <a:srgbClr val="006600"/>
              </a:solidFill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0521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24481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Oval 4"/>
          <p:cNvSpPr/>
          <p:nvPr/>
        </p:nvSpPr>
        <p:spPr>
          <a:xfrm>
            <a:off x="5105400" y="1143000"/>
            <a:ext cx="2133600" cy="2743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2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52664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96880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Harvest Celebration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Theme9">
  <a:themeElements>
    <a:clrScheme name="template 11">
      <a:dk1>
        <a:srgbClr val="4D4D4D"/>
      </a:dk1>
      <a:lt1>
        <a:srgbClr val="FFFFFF"/>
      </a:lt1>
      <a:dk2>
        <a:srgbClr val="000000"/>
      </a:dk2>
      <a:lt2>
        <a:srgbClr val="582302"/>
      </a:lt2>
      <a:accent1>
        <a:srgbClr val="E77619"/>
      </a:accent1>
      <a:accent2>
        <a:srgbClr val="5D700A"/>
      </a:accent2>
      <a:accent3>
        <a:srgbClr val="FFFFFF"/>
      </a:accent3>
      <a:accent4>
        <a:srgbClr val="404040"/>
      </a:accent4>
      <a:accent5>
        <a:srgbClr val="F1BDAB"/>
      </a:accent5>
      <a:accent6>
        <a:srgbClr val="536508"/>
      </a:accent6>
      <a:hlink>
        <a:srgbClr val="C25318"/>
      </a:hlink>
      <a:folHlink>
        <a:srgbClr val="FFDD99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FF6600"/>
        </a:lt2>
        <a:accent1>
          <a:srgbClr val="FF8001"/>
        </a:accent1>
        <a:accent2>
          <a:srgbClr val="D31908"/>
        </a:accent2>
        <a:accent3>
          <a:srgbClr val="FFFFFF"/>
        </a:accent3>
        <a:accent4>
          <a:srgbClr val="0D0D0D"/>
        </a:accent4>
        <a:accent5>
          <a:srgbClr val="FFC0AA"/>
        </a:accent5>
        <a:accent6>
          <a:srgbClr val="BF1606"/>
        </a:accent6>
        <a:hlink>
          <a:srgbClr val="FFCC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C5780F"/>
        </a:lt2>
        <a:accent1>
          <a:srgbClr val="BE3600"/>
        </a:accent1>
        <a:accent2>
          <a:srgbClr val="FEA405"/>
        </a:accent2>
        <a:accent3>
          <a:srgbClr val="FFFFFF"/>
        </a:accent3>
        <a:accent4>
          <a:srgbClr val="404040"/>
        </a:accent4>
        <a:accent5>
          <a:srgbClr val="DBAEAA"/>
        </a:accent5>
        <a:accent6>
          <a:srgbClr val="E69404"/>
        </a:accent6>
        <a:hlink>
          <a:srgbClr val="F4BA5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370200"/>
        </a:lt2>
        <a:accent1>
          <a:srgbClr val="7D0A01"/>
        </a:accent1>
        <a:accent2>
          <a:srgbClr val="CA6900"/>
        </a:accent2>
        <a:accent3>
          <a:srgbClr val="FFFFFF"/>
        </a:accent3>
        <a:accent4>
          <a:srgbClr val="404040"/>
        </a:accent4>
        <a:accent5>
          <a:srgbClr val="BFAAAA"/>
        </a:accent5>
        <a:accent6>
          <a:srgbClr val="B75E00"/>
        </a:accent6>
        <a:hlink>
          <a:srgbClr val="E8A64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9D4719"/>
        </a:lt2>
        <a:accent1>
          <a:srgbClr val="FC5C01"/>
        </a:accent1>
        <a:accent2>
          <a:srgbClr val="CD6724"/>
        </a:accent2>
        <a:accent3>
          <a:srgbClr val="FFFFFF"/>
        </a:accent3>
        <a:accent4>
          <a:srgbClr val="404040"/>
        </a:accent4>
        <a:accent5>
          <a:srgbClr val="FDB5AA"/>
        </a:accent5>
        <a:accent6>
          <a:srgbClr val="BA5D20"/>
        </a:accent6>
        <a:hlink>
          <a:srgbClr val="F79F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582302"/>
        </a:lt2>
        <a:accent1>
          <a:srgbClr val="E77619"/>
        </a:accent1>
        <a:accent2>
          <a:srgbClr val="5D700A"/>
        </a:accent2>
        <a:accent3>
          <a:srgbClr val="FFFFFF"/>
        </a:accent3>
        <a:accent4>
          <a:srgbClr val="404040"/>
        </a:accent4>
        <a:accent5>
          <a:srgbClr val="F1BDAB"/>
        </a:accent5>
        <a:accent6>
          <a:srgbClr val="536508"/>
        </a:accent6>
        <a:hlink>
          <a:srgbClr val="C25318"/>
        </a:hlink>
        <a:folHlink>
          <a:srgbClr val="FFDD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1_Paper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Harvest Celebration</Template>
  <TotalTime>0</TotalTime>
  <Words>151</Words>
  <Application>Microsoft Office PowerPoint</Application>
  <PresentationFormat>On-screen Show (4:3)</PresentationFormat>
  <Paragraphs>29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18</vt:i4>
      </vt:variant>
      <vt:variant>
        <vt:lpstr>Slide Titles</vt:lpstr>
      </vt:variant>
      <vt:variant>
        <vt:i4>18</vt:i4>
      </vt:variant>
    </vt:vector>
  </HeadingPairs>
  <TitlesOfParts>
    <vt:vector size="36" baseType="lpstr">
      <vt:lpstr>Harvest Celebration</vt:lpstr>
      <vt:lpstr>Title &amp; Bullets</vt:lpstr>
      <vt:lpstr>Title - Center</vt:lpstr>
      <vt:lpstr>Bullets</vt:lpstr>
      <vt:lpstr>Photo - Horizontal</vt:lpstr>
      <vt:lpstr>Photo - Horizontal Reflection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Theme9</vt:lpstr>
      <vt:lpstr>15_Office Theme</vt:lpstr>
      <vt:lpstr>Office Theme</vt:lpstr>
      <vt:lpstr>1_Paper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2016-08-16T21:36:03Z</dcterms:created>
  <dcterms:modified xsi:type="dcterms:W3CDTF">2017-08-16T03:30:07Z</dcterms:modified>
</cp:coreProperties>
</file>